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1" r:id="rId6"/>
    <p:sldId id="262" r:id="rId7"/>
    <p:sldId id="269" r:id="rId8"/>
    <p:sldId id="263" r:id="rId9"/>
    <p:sldId id="270" r:id="rId10"/>
    <p:sldId id="264" r:id="rId11"/>
    <p:sldId id="271" r:id="rId12"/>
    <p:sldId id="272" r:id="rId13"/>
    <p:sldId id="265" r:id="rId14"/>
    <p:sldId id="268"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6A9CA-E90A-4069-802C-1BA7A9A73308}" v="12" dt="2024-01-09T08:51:47.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2" autoAdjust="0"/>
    <p:restoredTop sz="90909" autoAdjust="0"/>
  </p:normalViewPr>
  <p:slideViewPr>
    <p:cSldViewPr snapToGrid="0">
      <p:cViewPr varScale="1">
        <p:scale>
          <a:sx n="88" d="100"/>
          <a:sy n="88" d="100"/>
        </p:scale>
        <p:origin x="138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ANUELE CORONGIU" userId="9ba42ac9-91bf-4ee0-bf20-14aefb805f3f" providerId="ADAL" clId="{3606A9CA-E90A-4069-802C-1BA7A9A73308}"/>
    <pc:docChg chg="custSel addSld delSld modSld sldOrd">
      <pc:chgData name="EMANUELE CORONGIU" userId="9ba42ac9-91bf-4ee0-bf20-14aefb805f3f" providerId="ADAL" clId="{3606A9CA-E90A-4069-802C-1BA7A9A73308}" dt="2024-01-09T09:00:41.647" v="3859" actId="1076"/>
      <pc:docMkLst>
        <pc:docMk/>
      </pc:docMkLst>
      <pc:sldChg chg="modSp mod modNotesTx">
        <pc:chgData name="EMANUELE CORONGIU" userId="9ba42ac9-91bf-4ee0-bf20-14aefb805f3f" providerId="ADAL" clId="{3606A9CA-E90A-4069-802C-1BA7A9A73308}" dt="2024-01-08T18:20:28.942" v="3841" actId="20577"/>
        <pc:sldMkLst>
          <pc:docMk/>
          <pc:sldMk cId="2836290287" sldId="256"/>
        </pc:sldMkLst>
        <pc:spChg chg="mod">
          <ac:chgData name="EMANUELE CORONGIU" userId="9ba42ac9-91bf-4ee0-bf20-14aefb805f3f" providerId="ADAL" clId="{3606A9CA-E90A-4069-802C-1BA7A9A73308}" dt="2024-01-08T18:20:28.942" v="3841" actId="20577"/>
          <ac:spMkLst>
            <pc:docMk/>
            <pc:sldMk cId="2836290287" sldId="256"/>
            <ac:spMk id="2" creationId="{82F832C6-2C2A-119E-ECED-77E59BBBC34E}"/>
          </ac:spMkLst>
        </pc:spChg>
      </pc:sldChg>
      <pc:sldChg chg="modSp mod">
        <pc:chgData name="EMANUELE CORONGIU" userId="9ba42ac9-91bf-4ee0-bf20-14aefb805f3f" providerId="ADAL" clId="{3606A9CA-E90A-4069-802C-1BA7A9A73308}" dt="2024-01-09T08:45:41.480" v="3850" actId="20577"/>
        <pc:sldMkLst>
          <pc:docMk/>
          <pc:sldMk cId="898514479" sldId="257"/>
        </pc:sldMkLst>
        <pc:spChg chg="mod">
          <ac:chgData name="EMANUELE CORONGIU" userId="9ba42ac9-91bf-4ee0-bf20-14aefb805f3f" providerId="ADAL" clId="{3606A9CA-E90A-4069-802C-1BA7A9A73308}" dt="2024-01-09T08:45:41.480" v="3850" actId="20577"/>
          <ac:spMkLst>
            <pc:docMk/>
            <pc:sldMk cId="898514479" sldId="257"/>
            <ac:spMk id="3" creationId="{9CDC683C-07B4-E6EF-9485-05589DCB7526}"/>
          </ac:spMkLst>
        </pc:spChg>
      </pc:sldChg>
      <pc:sldChg chg="modNotesTx">
        <pc:chgData name="EMANUELE CORONGIU" userId="9ba42ac9-91bf-4ee0-bf20-14aefb805f3f" providerId="ADAL" clId="{3606A9CA-E90A-4069-802C-1BA7A9A73308}" dt="2024-01-08T19:06:41.176" v="3842"/>
        <pc:sldMkLst>
          <pc:docMk/>
          <pc:sldMk cId="4148250605" sldId="258"/>
        </pc:sldMkLst>
      </pc:sldChg>
      <pc:sldChg chg="modNotesTx">
        <pc:chgData name="EMANUELE CORONGIU" userId="9ba42ac9-91bf-4ee0-bf20-14aefb805f3f" providerId="ADAL" clId="{3606A9CA-E90A-4069-802C-1BA7A9A73308}" dt="2024-01-08T19:07:27.458" v="3843"/>
        <pc:sldMkLst>
          <pc:docMk/>
          <pc:sldMk cId="4033128750" sldId="259"/>
        </pc:sldMkLst>
      </pc:sldChg>
      <pc:sldChg chg="del modNotesTx">
        <pc:chgData name="EMANUELE CORONGIU" userId="9ba42ac9-91bf-4ee0-bf20-14aefb805f3f" providerId="ADAL" clId="{3606A9CA-E90A-4069-802C-1BA7A9A73308}" dt="2024-01-08T19:08:40.071" v="3844" actId="47"/>
        <pc:sldMkLst>
          <pc:docMk/>
          <pc:sldMk cId="1604769269" sldId="260"/>
        </pc:sldMkLst>
      </pc:sldChg>
      <pc:sldChg chg="modSp mod modTransition modNotesTx">
        <pc:chgData name="EMANUELE CORONGIU" userId="9ba42ac9-91bf-4ee0-bf20-14aefb805f3f" providerId="ADAL" clId="{3606A9CA-E90A-4069-802C-1BA7A9A73308}" dt="2024-01-09T08:51:30.272" v="3854"/>
        <pc:sldMkLst>
          <pc:docMk/>
          <pc:sldMk cId="2667168155" sldId="261"/>
        </pc:sldMkLst>
        <pc:spChg chg="mod">
          <ac:chgData name="EMANUELE CORONGIU" userId="9ba42ac9-91bf-4ee0-bf20-14aefb805f3f" providerId="ADAL" clId="{3606A9CA-E90A-4069-802C-1BA7A9A73308}" dt="2024-01-09T08:50:50.370" v="3853" actId="20577"/>
          <ac:spMkLst>
            <pc:docMk/>
            <pc:sldMk cId="2667168155" sldId="261"/>
            <ac:spMk id="4" creationId="{99FB1223-6FD2-4C65-6FD2-B230A2AB8EEB}"/>
          </ac:spMkLst>
        </pc:spChg>
      </pc:sldChg>
      <pc:sldChg chg="modNotesTx">
        <pc:chgData name="EMANUELE CORONGIU" userId="9ba42ac9-91bf-4ee0-bf20-14aefb805f3f" providerId="ADAL" clId="{3606A9CA-E90A-4069-802C-1BA7A9A73308}" dt="2024-01-08T16:09:43.998" v="1071" actId="6549"/>
        <pc:sldMkLst>
          <pc:docMk/>
          <pc:sldMk cId="914759324" sldId="262"/>
        </pc:sldMkLst>
      </pc:sldChg>
      <pc:sldChg chg="modSp mod modNotesTx">
        <pc:chgData name="EMANUELE CORONGIU" userId="9ba42ac9-91bf-4ee0-bf20-14aefb805f3f" providerId="ADAL" clId="{3606A9CA-E90A-4069-802C-1BA7A9A73308}" dt="2024-01-08T19:09:06.754" v="3845"/>
        <pc:sldMkLst>
          <pc:docMk/>
          <pc:sldMk cId="196527041" sldId="263"/>
        </pc:sldMkLst>
        <pc:spChg chg="mod">
          <ac:chgData name="EMANUELE CORONGIU" userId="9ba42ac9-91bf-4ee0-bf20-14aefb805f3f" providerId="ADAL" clId="{3606A9CA-E90A-4069-802C-1BA7A9A73308}" dt="2024-01-08T16:30:24.356" v="3653" actId="20577"/>
          <ac:spMkLst>
            <pc:docMk/>
            <pc:sldMk cId="196527041" sldId="263"/>
            <ac:spMk id="2" creationId="{82F832C6-2C2A-119E-ECED-77E59BBBC34E}"/>
          </ac:spMkLst>
        </pc:spChg>
      </pc:sldChg>
      <pc:sldChg chg="ord modTransition modNotesTx">
        <pc:chgData name="EMANUELE CORONGIU" userId="9ba42ac9-91bf-4ee0-bf20-14aefb805f3f" providerId="ADAL" clId="{3606A9CA-E90A-4069-802C-1BA7A9A73308}" dt="2024-01-09T08:51:47.900" v="3856"/>
        <pc:sldMkLst>
          <pc:docMk/>
          <pc:sldMk cId="3501441687" sldId="264"/>
        </pc:sldMkLst>
      </pc:sldChg>
      <pc:sldChg chg="addSp delSp modSp mod ord delAnim modAnim modNotesTx">
        <pc:chgData name="EMANUELE CORONGIU" userId="9ba42ac9-91bf-4ee0-bf20-14aefb805f3f" providerId="ADAL" clId="{3606A9CA-E90A-4069-802C-1BA7A9A73308}" dt="2024-01-08T16:29:39.949" v="3648" actId="20577"/>
        <pc:sldMkLst>
          <pc:docMk/>
          <pc:sldMk cId="2208866644" sldId="265"/>
        </pc:sldMkLst>
        <pc:picChg chg="add del mod">
          <ac:chgData name="EMANUELE CORONGIU" userId="9ba42ac9-91bf-4ee0-bf20-14aefb805f3f" providerId="ADAL" clId="{3606A9CA-E90A-4069-802C-1BA7A9A73308}" dt="2024-01-08T15:43:35.793" v="43" actId="478"/>
          <ac:picMkLst>
            <pc:docMk/>
            <pc:sldMk cId="2208866644" sldId="265"/>
            <ac:picMk id="3" creationId="{6E94D87D-E64F-81FC-9586-ACF5ABFB73DF}"/>
          </ac:picMkLst>
        </pc:picChg>
        <pc:picChg chg="add mod">
          <ac:chgData name="EMANUELE CORONGIU" userId="9ba42ac9-91bf-4ee0-bf20-14aefb805f3f" providerId="ADAL" clId="{3606A9CA-E90A-4069-802C-1BA7A9A73308}" dt="2024-01-08T15:44:29.380" v="50" actId="1035"/>
          <ac:picMkLst>
            <pc:docMk/>
            <pc:sldMk cId="2208866644" sldId="265"/>
            <ac:picMk id="4" creationId="{69100BA4-2044-8104-4C97-61F7A966ED30}"/>
          </ac:picMkLst>
        </pc:picChg>
        <pc:picChg chg="del">
          <ac:chgData name="EMANUELE CORONGIU" userId="9ba42ac9-91bf-4ee0-bf20-14aefb805f3f" providerId="ADAL" clId="{3606A9CA-E90A-4069-802C-1BA7A9A73308}" dt="2024-01-08T15:41:46.452" v="37" actId="478"/>
          <ac:picMkLst>
            <pc:docMk/>
            <pc:sldMk cId="2208866644" sldId="265"/>
            <ac:picMk id="7" creationId="{B4FC1851-AECF-4D23-C6E5-7BA8B9833794}"/>
          </ac:picMkLst>
        </pc:picChg>
      </pc:sldChg>
      <pc:sldChg chg="modNotesTx">
        <pc:chgData name="EMANUELE CORONGIU" userId="9ba42ac9-91bf-4ee0-bf20-14aefb805f3f" providerId="ADAL" clId="{3606A9CA-E90A-4069-802C-1BA7A9A73308}" dt="2024-01-08T16:12:25.992" v="1467" actId="20577"/>
        <pc:sldMkLst>
          <pc:docMk/>
          <pc:sldMk cId="3037668100" sldId="269"/>
        </pc:sldMkLst>
      </pc:sldChg>
      <pc:sldChg chg="modSp mod modNotesTx">
        <pc:chgData name="EMANUELE CORONGIU" userId="9ba42ac9-91bf-4ee0-bf20-14aefb805f3f" providerId="ADAL" clId="{3606A9CA-E90A-4069-802C-1BA7A9A73308}" dt="2024-01-08T16:30:20.609" v="3651" actId="20577"/>
        <pc:sldMkLst>
          <pc:docMk/>
          <pc:sldMk cId="4189746532" sldId="270"/>
        </pc:sldMkLst>
        <pc:spChg chg="mod">
          <ac:chgData name="EMANUELE CORONGIU" userId="9ba42ac9-91bf-4ee0-bf20-14aefb805f3f" providerId="ADAL" clId="{3606A9CA-E90A-4069-802C-1BA7A9A73308}" dt="2024-01-08T16:30:20.609" v="3651" actId="20577"/>
          <ac:spMkLst>
            <pc:docMk/>
            <pc:sldMk cId="4189746532" sldId="270"/>
            <ac:spMk id="2" creationId="{82F832C6-2C2A-119E-ECED-77E59BBBC34E}"/>
          </ac:spMkLst>
        </pc:spChg>
      </pc:sldChg>
      <pc:sldChg chg="modSp mod modNotesTx">
        <pc:chgData name="EMANUELE CORONGIU" userId="9ba42ac9-91bf-4ee0-bf20-14aefb805f3f" providerId="ADAL" clId="{3606A9CA-E90A-4069-802C-1BA7A9A73308}" dt="2024-01-08T16:25:17.638" v="3115" actId="20577"/>
        <pc:sldMkLst>
          <pc:docMk/>
          <pc:sldMk cId="189256942" sldId="271"/>
        </pc:sldMkLst>
        <pc:picChg chg="mod">
          <ac:chgData name="EMANUELE CORONGIU" userId="9ba42ac9-91bf-4ee0-bf20-14aefb805f3f" providerId="ADAL" clId="{3606A9CA-E90A-4069-802C-1BA7A9A73308}" dt="2024-01-08T15:43:46.471" v="47" actId="1076"/>
          <ac:picMkLst>
            <pc:docMk/>
            <pc:sldMk cId="189256942" sldId="271"/>
            <ac:picMk id="4" creationId="{F7905B28-4793-88B6-62BB-0F08594DB433}"/>
          </ac:picMkLst>
        </pc:picChg>
      </pc:sldChg>
      <pc:sldChg chg="addSp delSp modSp add mod modNotesTx">
        <pc:chgData name="EMANUELE CORONGIU" userId="9ba42ac9-91bf-4ee0-bf20-14aefb805f3f" providerId="ADAL" clId="{3606A9CA-E90A-4069-802C-1BA7A9A73308}" dt="2024-01-09T09:00:41.647" v="3859" actId="1076"/>
        <pc:sldMkLst>
          <pc:docMk/>
          <pc:sldMk cId="2465021203" sldId="272"/>
        </pc:sldMkLst>
        <pc:spChg chg="del">
          <ac:chgData name="EMANUELE CORONGIU" userId="9ba42ac9-91bf-4ee0-bf20-14aefb805f3f" providerId="ADAL" clId="{3606A9CA-E90A-4069-802C-1BA7A9A73308}" dt="2024-01-08T15:33:56.323" v="8" actId="478"/>
          <ac:spMkLst>
            <pc:docMk/>
            <pc:sldMk cId="2465021203" sldId="272"/>
            <ac:spMk id="5" creationId="{B8564E7B-9E01-4E3C-9CBB-C3B37CBB4210}"/>
          </ac:spMkLst>
        </pc:spChg>
        <pc:picChg chg="del">
          <ac:chgData name="EMANUELE CORONGIU" userId="9ba42ac9-91bf-4ee0-bf20-14aefb805f3f" providerId="ADAL" clId="{3606A9CA-E90A-4069-802C-1BA7A9A73308}" dt="2024-01-08T15:33:54.605" v="7" actId="478"/>
          <ac:picMkLst>
            <pc:docMk/>
            <pc:sldMk cId="2465021203" sldId="272"/>
            <ac:picMk id="4" creationId="{F7905B28-4793-88B6-62BB-0F08594DB433}"/>
          </ac:picMkLst>
        </pc:picChg>
        <pc:picChg chg="add del mod">
          <ac:chgData name="EMANUELE CORONGIU" userId="9ba42ac9-91bf-4ee0-bf20-14aefb805f3f" providerId="ADAL" clId="{3606A9CA-E90A-4069-802C-1BA7A9A73308}" dt="2024-01-09T09:00:33.185" v="3857" actId="478"/>
          <ac:picMkLst>
            <pc:docMk/>
            <pc:sldMk cId="2465021203" sldId="272"/>
            <ac:picMk id="6" creationId="{AFC9500C-9910-C9A7-C828-5D841A347656}"/>
          </ac:picMkLst>
        </pc:picChg>
        <pc:picChg chg="add mod ord">
          <ac:chgData name="EMANUELE CORONGIU" userId="9ba42ac9-91bf-4ee0-bf20-14aefb805f3f" providerId="ADAL" clId="{3606A9CA-E90A-4069-802C-1BA7A9A73308}" dt="2024-01-09T09:00:41.647" v="3859" actId="1076"/>
          <ac:picMkLst>
            <pc:docMk/>
            <pc:sldMk cId="2465021203" sldId="272"/>
            <ac:picMk id="8" creationId="{8B0FE6E1-FCF0-317C-2F8A-DE532D3E97B6}"/>
          </ac:picMkLst>
        </pc:picChg>
      </pc:sldChg>
      <pc:sldChg chg="new del">
        <pc:chgData name="EMANUELE CORONGIU" userId="9ba42ac9-91bf-4ee0-bf20-14aefb805f3f" providerId="ADAL" clId="{3606A9CA-E90A-4069-802C-1BA7A9A73308}" dt="2024-01-08T16:14:41.085" v="1470" actId="47"/>
        <pc:sldMkLst>
          <pc:docMk/>
          <pc:sldMk cId="2513385015" sldId="273"/>
        </pc:sldMkLst>
      </pc:sldChg>
      <pc:sldChg chg="delSp add del mod">
        <pc:chgData name="EMANUELE CORONGIU" userId="9ba42ac9-91bf-4ee0-bf20-14aefb805f3f" providerId="ADAL" clId="{3606A9CA-E90A-4069-802C-1BA7A9A73308}" dt="2024-01-08T15:40:47.691" v="36" actId="47"/>
        <pc:sldMkLst>
          <pc:docMk/>
          <pc:sldMk cId="3284915096" sldId="273"/>
        </pc:sldMkLst>
        <pc:picChg chg="del">
          <ac:chgData name="EMANUELE CORONGIU" userId="9ba42ac9-91bf-4ee0-bf20-14aefb805f3f" providerId="ADAL" clId="{3606A9CA-E90A-4069-802C-1BA7A9A73308}" dt="2024-01-08T15:39:34.049" v="34" actId="478"/>
          <ac:picMkLst>
            <pc:docMk/>
            <pc:sldMk cId="3284915096" sldId="273"/>
            <ac:picMk id="6" creationId="{AFC9500C-9910-C9A7-C828-5D841A347656}"/>
          </ac:picMkLst>
        </pc:picChg>
        <pc:picChg chg="del">
          <ac:chgData name="EMANUELE CORONGIU" userId="9ba42ac9-91bf-4ee0-bf20-14aefb805f3f" providerId="ADAL" clId="{3606A9CA-E90A-4069-802C-1BA7A9A73308}" dt="2024-01-08T15:39:36.064" v="35" actId="478"/>
          <ac:picMkLst>
            <pc:docMk/>
            <pc:sldMk cId="3284915096" sldId="273"/>
            <ac:picMk id="8" creationId="{8B0FE6E1-FCF0-317C-2F8A-DE532D3E97B6}"/>
          </ac:picMkLst>
        </pc:picChg>
      </pc:sldChg>
      <pc:sldChg chg="addSp delSp modSp add del mod">
        <pc:chgData name="EMANUELE CORONGIU" userId="9ba42ac9-91bf-4ee0-bf20-14aefb805f3f" providerId="ADAL" clId="{3606A9CA-E90A-4069-802C-1BA7A9A73308}" dt="2024-01-08T16:15:09.144" v="1489" actId="47"/>
        <pc:sldMkLst>
          <pc:docMk/>
          <pc:sldMk cId="288147090" sldId="274"/>
        </pc:sldMkLst>
        <pc:spChg chg="del">
          <ac:chgData name="EMANUELE CORONGIU" userId="9ba42ac9-91bf-4ee0-bf20-14aefb805f3f" providerId="ADAL" clId="{3606A9CA-E90A-4069-802C-1BA7A9A73308}" dt="2024-01-08T16:14:54.896" v="1472" actId="478"/>
          <ac:spMkLst>
            <pc:docMk/>
            <pc:sldMk cId="288147090" sldId="274"/>
            <ac:spMk id="2" creationId="{82F832C6-2C2A-119E-ECED-77E59BBBC34E}"/>
          </ac:spMkLst>
        </pc:spChg>
        <pc:spChg chg="add mod">
          <ac:chgData name="EMANUELE CORONGIU" userId="9ba42ac9-91bf-4ee0-bf20-14aefb805f3f" providerId="ADAL" clId="{3606A9CA-E90A-4069-802C-1BA7A9A73308}" dt="2024-01-08T16:15:05.010" v="1488" actId="20577"/>
          <ac:spMkLst>
            <pc:docMk/>
            <pc:sldMk cId="288147090" sldId="274"/>
            <ac:spMk id="3" creationId="{AA818C02-C4A3-4CF0-EA79-9AB0C70098B6}"/>
          </ac:spMkLst>
        </pc:spChg>
        <pc:spChg chg="add del mod">
          <ac:chgData name="EMANUELE CORONGIU" userId="9ba42ac9-91bf-4ee0-bf20-14aefb805f3f" providerId="ADAL" clId="{3606A9CA-E90A-4069-802C-1BA7A9A73308}" dt="2024-01-08T16:14:57.451" v="1473" actId="478"/>
          <ac:spMkLst>
            <pc:docMk/>
            <pc:sldMk cId="288147090" sldId="274"/>
            <ac:spMk id="10" creationId="{F5B66E61-C1AE-D272-BEA8-CD183A0B228D}"/>
          </ac:spMkLst>
        </pc:spChg>
      </pc:sldChg>
    </pc:docChg>
  </pc:docChgLst>
  <pc:docChgLst>
    <pc:chgData name="EMANUELE CORONGIU" userId="9ba42ac9-91bf-4ee0-bf20-14aefb805f3f" providerId="ADAL" clId="{BE3CD6A0-DC7E-4051-89EC-6237E5B20127}"/>
    <pc:docChg chg="undo custSel addSld delSld modSld">
      <pc:chgData name="EMANUELE CORONGIU" userId="9ba42ac9-91bf-4ee0-bf20-14aefb805f3f" providerId="ADAL" clId="{BE3CD6A0-DC7E-4051-89EC-6237E5B20127}" dt="2023-12-23T17:16:52.115" v="1385" actId="1076"/>
      <pc:docMkLst>
        <pc:docMk/>
      </pc:docMkLst>
      <pc:sldChg chg="addSp delSp modSp mod modTransition">
        <pc:chgData name="EMANUELE CORONGIU" userId="9ba42ac9-91bf-4ee0-bf20-14aefb805f3f" providerId="ADAL" clId="{BE3CD6A0-DC7E-4051-89EC-6237E5B20127}" dt="2023-12-23T17:14:04.434" v="1279" actId="1076"/>
        <pc:sldMkLst>
          <pc:docMk/>
          <pc:sldMk cId="2836290287" sldId="256"/>
        </pc:sldMkLst>
        <pc:spChg chg="mod">
          <ac:chgData name="EMANUELE CORONGIU" userId="9ba42ac9-91bf-4ee0-bf20-14aefb805f3f" providerId="ADAL" clId="{BE3CD6A0-DC7E-4051-89EC-6237E5B20127}" dt="2023-12-23T16:33:09.629" v="90" actId="1076"/>
          <ac:spMkLst>
            <pc:docMk/>
            <pc:sldMk cId="2836290287" sldId="256"/>
            <ac:spMk id="2" creationId="{82F832C6-2C2A-119E-ECED-77E59BBBC34E}"/>
          </ac:spMkLst>
        </pc:spChg>
        <pc:spChg chg="del">
          <ac:chgData name="EMANUELE CORONGIU" userId="9ba42ac9-91bf-4ee0-bf20-14aefb805f3f" providerId="ADAL" clId="{BE3CD6A0-DC7E-4051-89EC-6237E5B20127}" dt="2023-12-23T16:27:42.847" v="0" actId="478"/>
          <ac:spMkLst>
            <pc:docMk/>
            <pc:sldMk cId="2836290287" sldId="256"/>
            <ac:spMk id="3" creationId="{1398CBD8-505B-5173-1750-C2997B4E3A85}"/>
          </ac:spMkLst>
        </pc:spChg>
        <pc:spChg chg="add mod">
          <ac:chgData name="EMANUELE CORONGIU" userId="9ba42ac9-91bf-4ee0-bf20-14aefb805f3f" providerId="ADAL" clId="{BE3CD6A0-DC7E-4051-89EC-6237E5B20127}" dt="2023-12-23T17:14:04.434" v="1279" actId="1076"/>
          <ac:spMkLst>
            <pc:docMk/>
            <pc:sldMk cId="2836290287" sldId="256"/>
            <ac:spMk id="4" creationId="{EEA0BC69-78D5-22E7-F627-9BFFEB9084B0}"/>
          </ac:spMkLst>
        </pc:spChg>
      </pc:sldChg>
      <pc:sldChg chg="addSp delSp modSp add mod modTransition">
        <pc:chgData name="EMANUELE CORONGIU" userId="9ba42ac9-91bf-4ee0-bf20-14aefb805f3f" providerId="ADAL" clId="{BE3CD6A0-DC7E-4051-89EC-6237E5B20127}" dt="2023-12-23T16:36:15.283" v="203"/>
        <pc:sldMkLst>
          <pc:docMk/>
          <pc:sldMk cId="898514479" sldId="257"/>
        </pc:sldMkLst>
        <pc:spChg chg="mod">
          <ac:chgData name="EMANUELE CORONGIU" userId="9ba42ac9-91bf-4ee0-bf20-14aefb805f3f" providerId="ADAL" clId="{BE3CD6A0-DC7E-4051-89EC-6237E5B20127}" dt="2023-12-23T16:33:57.348" v="101" actId="1076"/>
          <ac:spMkLst>
            <pc:docMk/>
            <pc:sldMk cId="898514479" sldId="257"/>
            <ac:spMk id="2" creationId="{82F832C6-2C2A-119E-ECED-77E59BBBC34E}"/>
          </ac:spMkLst>
        </pc:spChg>
        <pc:spChg chg="add mod">
          <ac:chgData name="EMANUELE CORONGIU" userId="9ba42ac9-91bf-4ee0-bf20-14aefb805f3f" providerId="ADAL" clId="{BE3CD6A0-DC7E-4051-89EC-6237E5B20127}" dt="2023-12-23T16:35:58.333" v="201" actId="14100"/>
          <ac:spMkLst>
            <pc:docMk/>
            <pc:sldMk cId="898514479" sldId="257"/>
            <ac:spMk id="3" creationId="{9CDC683C-07B4-E6EF-9485-05589DCB7526}"/>
          </ac:spMkLst>
        </pc:spChg>
        <pc:spChg chg="del">
          <ac:chgData name="EMANUELE CORONGIU" userId="9ba42ac9-91bf-4ee0-bf20-14aefb805f3f" providerId="ADAL" clId="{BE3CD6A0-DC7E-4051-89EC-6237E5B20127}" dt="2023-12-23T16:33:24.745" v="92" actId="478"/>
          <ac:spMkLst>
            <pc:docMk/>
            <pc:sldMk cId="898514479" sldId="257"/>
            <ac:spMk id="4" creationId="{EEA0BC69-78D5-22E7-F627-9BFFEB9084B0}"/>
          </ac:spMkLst>
        </pc:spChg>
      </pc:sldChg>
      <pc:sldChg chg="addSp delSp modSp add mod modTransition">
        <pc:chgData name="EMANUELE CORONGIU" userId="9ba42ac9-91bf-4ee0-bf20-14aefb805f3f" providerId="ADAL" clId="{BE3CD6A0-DC7E-4051-89EC-6237E5B20127}" dt="2023-12-23T16:48:28.804" v="501"/>
        <pc:sldMkLst>
          <pc:docMk/>
          <pc:sldMk cId="4148250605" sldId="258"/>
        </pc:sldMkLst>
        <pc:spChg chg="mod ord">
          <ac:chgData name="EMANUELE CORONGIU" userId="9ba42ac9-91bf-4ee0-bf20-14aefb805f3f" providerId="ADAL" clId="{BE3CD6A0-DC7E-4051-89EC-6237E5B20127}" dt="2023-12-23T16:38:22.071" v="238" actId="166"/>
          <ac:spMkLst>
            <pc:docMk/>
            <pc:sldMk cId="4148250605" sldId="258"/>
            <ac:spMk id="2" creationId="{82F832C6-2C2A-119E-ECED-77E59BBBC34E}"/>
          </ac:spMkLst>
        </pc:spChg>
        <pc:spChg chg="del">
          <ac:chgData name="EMANUELE CORONGIU" userId="9ba42ac9-91bf-4ee0-bf20-14aefb805f3f" providerId="ADAL" clId="{BE3CD6A0-DC7E-4051-89EC-6237E5B20127}" dt="2023-12-23T16:37:03.150" v="233" actId="478"/>
          <ac:spMkLst>
            <pc:docMk/>
            <pc:sldMk cId="4148250605" sldId="258"/>
            <ac:spMk id="3" creationId="{9CDC683C-07B4-E6EF-9485-05589DCB7526}"/>
          </ac:spMkLst>
        </pc:spChg>
        <pc:spChg chg="add mod">
          <ac:chgData name="EMANUELE CORONGIU" userId="9ba42ac9-91bf-4ee0-bf20-14aefb805f3f" providerId="ADAL" clId="{BE3CD6A0-DC7E-4051-89EC-6237E5B20127}" dt="2023-12-23T16:41:04.878" v="279" actId="1076"/>
          <ac:spMkLst>
            <pc:docMk/>
            <pc:sldMk cId="4148250605" sldId="258"/>
            <ac:spMk id="12" creationId="{C3FB30B7-8CA4-F604-54BE-175F998C0887}"/>
          </ac:spMkLst>
        </pc:spChg>
        <pc:picChg chg="add mod">
          <ac:chgData name="EMANUELE CORONGIU" userId="9ba42ac9-91bf-4ee0-bf20-14aefb805f3f" providerId="ADAL" clId="{BE3CD6A0-DC7E-4051-89EC-6237E5B20127}" dt="2023-12-23T16:38:24.873" v="239" actId="14100"/>
          <ac:picMkLst>
            <pc:docMk/>
            <pc:sldMk cId="4148250605" sldId="258"/>
            <ac:picMk id="5" creationId="{66834FF1-2672-CB35-C237-C3ADD3D9080A}"/>
          </ac:picMkLst>
        </pc:picChg>
        <pc:picChg chg="add mod ord">
          <ac:chgData name="EMANUELE CORONGIU" userId="9ba42ac9-91bf-4ee0-bf20-14aefb805f3f" providerId="ADAL" clId="{BE3CD6A0-DC7E-4051-89EC-6237E5B20127}" dt="2023-12-23T16:38:58.133" v="242" actId="167"/>
          <ac:picMkLst>
            <pc:docMk/>
            <pc:sldMk cId="4148250605" sldId="258"/>
            <ac:picMk id="7" creationId="{F74675AD-F09B-D413-802F-1E8049D1ECCE}"/>
          </ac:picMkLst>
        </pc:picChg>
        <pc:picChg chg="add mod ord">
          <ac:chgData name="EMANUELE CORONGIU" userId="9ba42ac9-91bf-4ee0-bf20-14aefb805f3f" providerId="ADAL" clId="{BE3CD6A0-DC7E-4051-89EC-6237E5B20127}" dt="2023-12-23T16:39:39.147" v="250" actId="1076"/>
          <ac:picMkLst>
            <pc:docMk/>
            <pc:sldMk cId="4148250605" sldId="258"/>
            <ac:picMk id="9" creationId="{99CC5588-8A15-1C95-A523-CD3BFFA7A606}"/>
          </ac:picMkLst>
        </pc:picChg>
        <pc:picChg chg="add mod ord">
          <ac:chgData name="EMANUELE CORONGIU" userId="9ba42ac9-91bf-4ee0-bf20-14aefb805f3f" providerId="ADAL" clId="{BE3CD6A0-DC7E-4051-89EC-6237E5B20127}" dt="2023-12-23T16:39:58.249" v="254" actId="167"/>
          <ac:picMkLst>
            <pc:docMk/>
            <pc:sldMk cId="4148250605" sldId="258"/>
            <ac:picMk id="11" creationId="{85AF91FD-9948-108B-8090-2AED620660A7}"/>
          </ac:picMkLst>
        </pc:picChg>
      </pc:sldChg>
      <pc:sldChg chg="addSp modSp add mod modTransition">
        <pc:chgData name="EMANUELE CORONGIU" userId="9ba42ac9-91bf-4ee0-bf20-14aefb805f3f" providerId="ADAL" clId="{BE3CD6A0-DC7E-4051-89EC-6237E5B20127}" dt="2023-12-23T16:48:20.903" v="498"/>
        <pc:sldMkLst>
          <pc:docMk/>
          <pc:sldMk cId="4033128750" sldId="259"/>
        </pc:sldMkLst>
        <pc:spChg chg="mod">
          <ac:chgData name="EMANUELE CORONGIU" userId="9ba42ac9-91bf-4ee0-bf20-14aefb805f3f" providerId="ADAL" clId="{BE3CD6A0-DC7E-4051-89EC-6237E5B20127}" dt="2023-12-23T16:45:07.872" v="304" actId="1076"/>
          <ac:spMkLst>
            <pc:docMk/>
            <pc:sldMk cId="4033128750" sldId="259"/>
            <ac:spMk id="12" creationId="{C3FB30B7-8CA4-F604-54BE-175F998C0887}"/>
          </ac:spMkLst>
        </pc:spChg>
        <pc:picChg chg="add mod">
          <ac:chgData name="EMANUELE CORONGIU" userId="9ba42ac9-91bf-4ee0-bf20-14aefb805f3f" providerId="ADAL" clId="{BE3CD6A0-DC7E-4051-89EC-6237E5B20127}" dt="2023-12-23T16:43:17.334" v="287" actId="1076"/>
          <ac:picMkLst>
            <pc:docMk/>
            <pc:sldMk cId="4033128750" sldId="259"/>
            <ac:picMk id="4" creationId="{98BF98FC-4329-CDE3-B14D-ED8B76930BDE}"/>
          </ac:picMkLst>
        </pc:picChg>
        <pc:picChg chg="mod">
          <ac:chgData name="EMANUELE CORONGIU" userId="9ba42ac9-91bf-4ee0-bf20-14aefb805f3f" providerId="ADAL" clId="{BE3CD6A0-DC7E-4051-89EC-6237E5B20127}" dt="2023-12-23T16:44:15.595" v="298"/>
          <ac:picMkLst>
            <pc:docMk/>
            <pc:sldMk cId="4033128750" sldId="259"/>
            <ac:picMk id="5" creationId="{66834FF1-2672-CB35-C237-C3ADD3D9080A}"/>
          </ac:picMkLst>
        </pc:picChg>
        <pc:picChg chg="mod">
          <ac:chgData name="EMANUELE CORONGIU" userId="9ba42ac9-91bf-4ee0-bf20-14aefb805f3f" providerId="ADAL" clId="{BE3CD6A0-DC7E-4051-89EC-6237E5B20127}" dt="2023-12-23T16:44:26.525" v="301"/>
          <ac:picMkLst>
            <pc:docMk/>
            <pc:sldMk cId="4033128750" sldId="259"/>
            <ac:picMk id="7" creationId="{F74675AD-F09B-D413-802F-1E8049D1ECCE}"/>
          </ac:picMkLst>
        </pc:picChg>
        <pc:picChg chg="mod">
          <ac:chgData name="EMANUELE CORONGIU" userId="9ba42ac9-91bf-4ee0-bf20-14aefb805f3f" providerId="ADAL" clId="{BE3CD6A0-DC7E-4051-89EC-6237E5B20127}" dt="2023-12-23T16:44:21.292" v="299"/>
          <ac:picMkLst>
            <pc:docMk/>
            <pc:sldMk cId="4033128750" sldId="259"/>
            <ac:picMk id="9" creationId="{99CC5588-8A15-1C95-A523-CD3BFFA7A606}"/>
          </ac:picMkLst>
        </pc:picChg>
        <pc:picChg chg="mod">
          <ac:chgData name="EMANUELE CORONGIU" userId="9ba42ac9-91bf-4ee0-bf20-14aefb805f3f" providerId="ADAL" clId="{BE3CD6A0-DC7E-4051-89EC-6237E5B20127}" dt="2023-12-23T16:44:22.969" v="300"/>
          <ac:picMkLst>
            <pc:docMk/>
            <pc:sldMk cId="4033128750" sldId="259"/>
            <ac:picMk id="11" creationId="{85AF91FD-9948-108B-8090-2AED620660A7}"/>
          </ac:picMkLst>
        </pc:picChg>
      </pc:sldChg>
      <pc:sldChg chg="addSp delSp modSp add mod">
        <pc:chgData name="EMANUELE CORONGIU" userId="9ba42ac9-91bf-4ee0-bf20-14aefb805f3f" providerId="ADAL" clId="{BE3CD6A0-DC7E-4051-89EC-6237E5B20127}" dt="2023-12-23T16:51:09.342" v="594" actId="478"/>
        <pc:sldMkLst>
          <pc:docMk/>
          <pc:sldMk cId="1604769269" sldId="260"/>
        </pc:sldMkLst>
        <pc:spChg chg="mod">
          <ac:chgData name="EMANUELE CORONGIU" userId="9ba42ac9-91bf-4ee0-bf20-14aefb805f3f" providerId="ADAL" clId="{BE3CD6A0-DC7E-4051-89EC-6237E5B20127}" dt="2023-12-23T16:45:30.010" v="328" actId="20577"/>
          <ac:spMkLst>
            <pc:docMk/>
            <pc:sldMk cId="1604769269" sldId="260"/>
            <ac:spMk id="2" creationId="{82F832C6-2C2A-119E-ECED-77E59BBBC34E}"/>
          </ac:spMkLst>
        </pc:spChg>
        <pc:spChg chg="add del mod">
          <ac:chgData name="EMANUELE CORONGIU" userId="9ba42ac9-91bf-4ee0-bf20-14aefb805f3f" providerId="ADAL" clId="{BE3CD6A0-DC7E-4051-89EC-6237E5B20127}" dt="2023-12-23T16:51:02.358" v="589" actId="478"/>
          <ac:spMkLst>
            <pc:docMk/>
            <pc:sldMk cId="1604769269" sldId="260"/>
            <ac:spMk id="3" creationId="{F477B211-D04F-0F2F-9BDB-600EFC23F8A8}"/>
          </ac:spMkLst>
        </pc:spChg>
        <pc:spChg chg="add del mod">
          <ac:chgData name="EMANUELE CORONGIU" userId="9ba42ac9-91bf-4ee0-bf20-14aefb805f3f" providerId="ADAL" clId="{BE3CD6A0-DC7E-4051-89EC-6237E5B20127}" dt="2023-12-23T16:51:04.042" v="590" actId="478"/>
          <ac:spMkLst>
            <pc:docMk/>
            <pc:sldMk cId="1604769269" sldId="260"/>
            <ac:spMk id="6" creationId="{37156AF2-CCAE-AB03-369C-F47B469BFAA2}"/>
          </ac:spMkLst>
        </pc:spChg>
        <pc:spChg chg="add mod">
          <ac:chgData name="EMANUELE CORONGIU" userId="9ba42ac9-91bf-4ee0-bf20-14aefb805f3f" providerId="ADAL" clId="{BE3CD6A0-DC7E-4051-89EC-6237E5B20127}" dt="2023-12-23T16:51:04.884" v="591"/>
          <ac:spMkLst>
            <pc:docMk/>
            <pc:sldMk cId="1604769269" sldId="260"/>
            <ac:spMk id="8" creationId="{F88A2854-D95D-A186-CE20-D7A3C2CF42E2}"/>
          </ac:spMkLst>
        </pc:spChg>
        <pc:spChg chg="add mod">
          <ac:chgData name="EMANUELE CORONGIU" userId="9ba42ac9-91bf-4ee0-bf20-14aefb805f3f" providerId="ADAL" clId="{BE3CD6A0-DC7E-4051-89EC-6237E5B20127}" dt="2023-12-23T16:51:04.884" v="591"/>
          <ac:spMkLst>
            <pc:docMk/>
            <pc:sldMk cId="1604769269" sldId="260"/>
            <ac:spMk id="10" creationId="{9A944107-3885-1D5E-D0A3-CB8DB6BB1E51}"/>
          </ac:spMkLst>
        </pc:spChg>
        <pc:spChg chg="add del mod">
          <ac:chgData name="EMANUELE CORONGIU" userId="9ba42ac9-91bf-4ee0-bf20-14aefb805f3f" providerId="ADAL" clId="{BE3CD6A0-DC7E-4051-89EC-6237E5B20127}" dt="2023-12-23T16:51:07.522" v="592" actId="478"/>
          <ac:spMkLst>
            <pc:docMk/>
            <pc:sldMk cId="1604769269" sldId="260"/>
            <ac:spMk id="13" creationId="{51ED3B63-AF71-6AC2-0480-60BAC3F44604}"/>
          </ac:spMkLst>
        </pc:spChg>
        <pc:spChg chg="add del mod">
          <ac:chgData name="EMANUELE CORONGIU" userId="9ba42ac9-91bf-4ee0-bf20-14aefb805f3f" providerId="ADAL" clId="{BE3CD6A0-DC7E-4051-89EC-6237E5B20127}" dt="2023-12-23T16:51:07.522" v="592" actId="478"/>
          <ac:spMkLst>
            <pc:docMk/>
            <pc:sldMk cId="1604769269" sldId="260"/>
            <ac:spMk id="14" creationId="{EED3970F-BC4C-D4A9-572A-5C1A8713C1E3}"/>
          </ac:spMkLst>
        </pc:spChg>
        <pc:picChg chg="del">
          <ac:chgData name="EMANUELE CORONGIU" userId="9ba42ac9-91bf-4ee0-bf20-14aefb805f3f" providerId="ADAL" clId="{BE3CD6A0-DC7E-4051-89EC-6237E5B20127}" dt="2023-12-23T16:45:16.525" v="307" actId="478"/>
          <ac:picMkLst>
            <pc:docMk/>
            <pc:sldMk cId="1604769269" sldId="260"/>
            <ac:picMk id="4" creationId="{98BF98FC-4329-CDE3-B14D-ED8B76930BDE}"/>
          </ac:picMkLst>
        </pc:picChg>
        <pc:picChg chg="del">
          <ac:chgData name="EMANUELE CORONGIU" userId="9ba42ac9-91bf-4ee0-bf20-14aefb805f3f" providerId="ADAL" clId="{BE3CD6A0-DC7E-4051-89EC-6237E5B20127}" dt="2023-12-23T16:45:15.592" v="306" actId="478"/>
          <ac:picMkLst>
            <pc:docMk/>
            <pc:sldMk cId="1604769269" sldId="260"/>
            <ac:picMk id="5" creationId="{66834FF1-2672-CB35-C237-C3ADD3D9080A}"/>
          </ac:picMkLst>
        </pc:picChg>
        <pc:picChg chg="del">
          <ac:chgData name="EMANUELE CORONGIU" userId="9ba42ac9-91bf-4ee0-bf20-14aefb805f3f" providerId="ADAL" clId="{BE3CD6A0-DC7E-4051-89EC-6237E5B20127}" dt="2023-12-23T16:45:17.172" v="308" actId="478"/>
          <ac:picMkLst>
            <pc:docMk/>
            <pc:sldMk cId="1604769269" sldId="260"/>
            <ac:picMk id="7" creationId="{F74675AD-F09B-D413-802F-1E8049D1ECCE}"/>
          </ac:picMkLst>
        </pc:picChg>
        <pc:picChg chg="del">
          <ac:chgData name="EMANUELE CORONGIU" userId="9ba42ac9-91bf-4ee0-bf20-14aefb805f3f" providerId="ADAL" clId="{BE3CD6A0-DC7E-4051-89EC-6237E5B20127}" dt="2023-12-23T16:45:32.622" v="329" actId="478"/>
          <ac:picMkLst>
            <pc:docMk/>
            <pc:sldMk cId="1604769269" sldId="260"/>
            <ac:picMk id="9" creationId="{99CC5588-8A15-1C95-A523-CD3BFFA7A606}"/>
          </ac:picMkLst>
        </pc:picChg>
        <pc:picChg chg="del">
          <ac:chgData name="EMANUELE CORONGIU" userId="9ba42ac9-91bf-4ee0-bf20-14aefb805f3f" providerId="ADAL" clId="{BE3CD6A0-DC7E-4051-89EC-6237E5B20127}" dt="2023-12-23T16:45:17.804" v="309" actId="478"/>
          <ac:picMkLst>
            <pc:docMk/>
            <pc:sldMk cId="1604769269" sldId="260"/>
            <ac:picMk id="11" creationId="{85AF91FD-9948-108B-8090-2AED620660A7}"/>
          </ac:picMkLst>
        </pc:picChg>
        <pc:picChg chg="add del mod">
          <ac:chgData name="EMANUELE CORONGIU" userId="9ba42ac9-91bf-4ee0-bf20-14aefb805f3f" providerId="ADAL" clId="{BE3CD6A0-DC7E-4051-89EC-6237E5B20127}" dt="2023-12-23T16:51:09.342" v="594" actId="478"/>
          <ac:picMkLst>
            <pc:docMk/>
            <pc:sldMk cId="1604769269" sldId="260"/>
            <ac:picMk id="15" creationId="{6C1FBDB0-F0C6-ED94-D3B1-1CD1995C79E9}"/>
          </ac:picMkLst>
        </pc:picChg>
        <pc:picChg chg="add del mod">
          <ac:chgData name="EMANUELE CORONGIU" userId="9ba42ac9-91bf-4ee0-bf20-14aefb805f3f" providerId="ADAL" clId="{BE3CD6A0-DC7E-4051-89EC-6237E5B20127}" dt="2023-12-23T16:51:08.400" v="593" actId="478"/>
          <ac:picMkLst>
            <pc:docMk/>
            <pc:sldMk cId="1604769269" sldId="260"/>
            <ac:picMk id="16" creationId="{9C8EA544-5C87-D00C-D96C-4728DE3D733B}"/>
          </ac:picMkLst>
        </pc:picChg>
      </pc:sldChg>
      <pc:sldChg chg="addSp modSp add mod modTransition">
        <pc:chgData name="EMANUELE CORONGIU" userId="9ba42ac9-91bf-4ee0-bf20-14aefb805f3f" providerId="ADAL" clId="{BE3CD6A0-DC7E-4051-89EC-6237E5B20127}" dt="2023-12-23T16:53:55.975" v="727" actId="14100"/>
        <pc:sldMkLst>
          <pc:docMk/>
          <pc:sldMk cId="2667168155" sldId="261"/>
        </pc:sldMkLst>
        <pc:spChg chg="mod">
          <ac:chgData name="EMANUELE CORONGIU" userId="9ba42ac9-91bf-4ee0-bf20-14aefb805f3f" providerId="ADAL" clId="{BE3CD6A0-DC7E-4051-89EC-6237E5B20127}" dt="2023-12-23T16:50:56.588" v="588" actId="1036"/>
          <ac:spMkLst>
            <pc:docMk/>
            <pc:sldMk cId="2667168155" sldId="261"/>
            <ac:spMk id="3" creationId="{F477B211-D04F-0F2F-9BDB-600EFC23F8A8}"/>
          </ac:spMkLst>
        </pc:spChg>
        <pc:spChg chg="add mod">
          <ac:chgData name="EMANUELE CORONGIU" userId="9ba42ac9-91bf-4ee0-bf20-14aefb805f3f" providerId="ADAL" clId="{BE3CD6A0-DC7E-4051-89EC-6237E5B20127}" dt="2023-12-23T16:53:55.975" v="727" actId="14100"/>
          <ac:spMkLst>
            <pc:docMk/>
            <pc:sldMk cId="2667168155" sldId="261"/>
            <ac:spMk id="4" creationId="{99FB1223-6FD2-4C65-6FD2-B230A2AB8EEB}"/>
          </ac:spMkLst>
        </pc:spChg>
        <pc:spChg chg="add mod">
          <ac:chgData name="EMANUELE CORONGIU" userId="9ba42ac9-91bf-4ee0-bf20-14aefb805f3f" providerId="ADAL" clId="{BE3CD6A0-DC7E-4051-89EC-6237E5B20127}" dt="2023-12-23T16:50:56.588" v="588" actId="1036"/>
          <ac:spMkLst>
            <pc:docMk/>
            <pc:sldMk cId="2667168155" sldId="261"/>
            <ac:spMk id="5" creationId="{B7059F41-CE45-2063-7EE4-9FDA83C97EA3}"/>
          </ac:spMkLst>
        </pc:spChg>
        <pc:spChg chg="mod">
          <ac:chgData name="EMANUELE CORONGIU" userId="9ba42ac9-91bf-4ee0-bf20-14aefb805f3f" providerId="ADAL" clId="{BE3CD6A0-DC7E-4051-89EC-6237E5B20127}" dt="2023-12-23T16:50:56.588" v="588" actId="1036"/>
          <ac:spMkLst>
            <pc:docMk/>
            <pc:sldMk cId="2667168155" sldId="261"/>
            <ac:spMk id="6" creationId="{37156AF2-CCAE-AB03-369C-F47B469BFAA2}"/>
          </ac:spMkLst>
        </pc:spChg>
        <pc:picChg chg="add mod">
          <ac:chgData name="EMANUELE CORONGIU" userId="9ba42ac9-91bf-4ee0-bf20-14aefb805f3f" providerId="ADAL" clId="{BE3CD6A0-DC7E-4051-89EC-6237E5B20127}" dt="2023-12-23T16:50:56.588" v="588" actId="1036"/>
          <ac:picMkLst>
            <pc:docMk/>
            <pc:sldMk cId="2667168155" sldId="261"/>
            <ac:picMk id="8" creationId="{B5346D1C-BB2C-777E-1AC9-952D47BCBD5C}"/>
          </ac:picMkLst>
        </pc:picChg>
        <pc:picChg chg="add mod">
          <ac:chgData name="EMANUELE CORONGIU" userId="9ba42ac9-91bf-4ee0-bf20-14aefb805f3f" providerId="ADAL" clId="{BE3CD6A0-DC7E-4051-89EC-6237E5B20127}" dt="2023-12-23T16:50:56.588" v="588" actId="1036"/>
          <ac:picMkLst>
            <pc:docMk/>
            <pc:sldMk cId="2667168155" sldId="261"/>
            <ac:picMk id="9" creationId="{3EEAF616-4491-D476-9B87-44C69E1012E7}"/>
          </ac:picMkLst>
        </pc:picChg>
      </pc:sldChg>
      <pc:sldChg chg="addSp delSp modSp add mod modTransition">
        <pc:chgData name="EMANUELE CORONGIU" userId="9ba42ac9-91bf-4ee0-bf20-14aefb805f3f" providerId="ADAL" clId="{BE3CD6A0-DC7E-4051-89EC-6237E5B20127}" dt="2023-12-23T17:14:20.396" v="1280"/>
        <pc:sldMkLst>
          <pc:docMk/>
          <pc:sldMk cId="914759324" sldId="262"/>
        </pc:sldMkLst>
        <pc:spChg chg="mod">
          <ac:chgData name="EMANUELE CORONGIU" userId="9ba42ac9-91bf-4ee0-bf20-14aefb805f3f" providerId="ADAL" clId="{BE3CD6A0-DC7E-4051-89EC-6237E5B20127}" dt="2023-12-23T16:48:53.134" v="504" actId="120"/>
          <ac:spMkLst>
            <pc:docMk/>
            <pc:sldMk cId="914759324" sldId="262"/>
            <ac:spMk id="2" creationId="{82F832C6-2C2A-119E-ECED-77E59BBBC34E}"/>
          </ac:spMkLst>
        </pc:spChg>
        <pc:spChg chg="mod">
          <ac:chgData name="EMANUELE CORONGIU" userId="9ba42ac9-91bf-4ee0-bf20-14aefb805f3f" providerId="ADAL" clId="{BE3CD6A0-DC7E-4051-89EC-6237E5B20127}" dt="2023-12-23T16:56:37.664" v="765" actId="20577"/>
          <ac:spMkLst>
            <pc:docMk/>
            <pc:sldMk cId="914759324" sldId="262"/>
            <ac:spMk id="3" creationId="{F477B211-D04F-0F2F-9BDB-600EFC23F8A8}"/>
          </ac:spMkLst>
        </pc:spChg>
        <pc:spChg chg="del mod">
          <ac:chgData name="EMANUELE CORONGIU" userId="9ba42ac9-91bf-4ee0-bf20-14aefb805f3f" providerId="ADAL" clId="{BE3CD6A0-DC7E-4051-89EC-6237E5B20127}" dt="2023-12-23T16:51:17.441" v="597" actId="478"/>
          <ac:spMkLst>
            <pc:docMk/>
            <pc:sldMk cId="914759324" sldId="262"/>
            <ac:spMk id="4" creationId="{99FB1223-6FD2-4C65-6FD2-B230A2AB8EEB}"/>
          </ac:spMkLst>
        </pc:spChg>
        <pc:spChg chg="del">
          <ac:chgData name="EMANUELE CORONGIU" userId="9ba42ac9-91bf-4ee0-bf20-14aefb805f3f" providerId="ADAL" clId="{BE3CD6A0-DC7E-4051-89EC-6237E5B20127}" dt="2023-12-23T16:51:18.717" v="598" actId="478"/>
          <ac:spMkLst>
            <pc:docMk/>
            <pc:sldMk cId="914759324" sldId="262"/>
            <ac:spMk id="5" creationId="{B7059F41-CE45-2063-7EE4-9FDA83C97EA3}"/>
          </ac:spMkLst>
        </pc:spChg>
        <pc:spChg chg="del">
          <ac:chgData name="EMANUELE CORONGIU" userId="9ba42ac9-91bf-4ee0-bf20-14aefb805f3f" providerId="ADAL" clId="{BE3CD6A0-DC7E-4051-89EC-6237E5B20127}" dt="2023-12-23T16:51:21.081" v="600" actId="478"/>
          <ac:spMkLst>
            <pc:docMk/>
            <pc:sldMk cId="914759324" sldId="262"/>
            <ac:spMk id="6" creationId="{37156AF2-CCAE-AB03-369C-F47B469BFAA2}"/>
          </ac:spMkLst>
        </pc:spChg>
        <pc:spChg chg="mod ord">
          <ac:chgData name="EMANUELE CORONGIU" userId="9ba42ac9-91bf-4ee0-bf20-14aefb805f3f" providerId="ADAL" clId="{BE3CD6A0-DC7E-4051-89EC-6237E5B20127}" dt="2023-12-23T16:55:14.514" v="741" actId="20577"/>
          <ac:spMkLst>
            <pc:docMk/>
            <pc:sldMk cId="914759324" sldId="262"/>
            <ac:spMk id="12" creationId="{C3FB30B7-8CA4-F604-54BE-175F998C0887}"/>
          </ac:spMkLst>
        </pc:spChg>
        <pc:picChg chg="del">
          <ac:chgData name="EMANUELE CORONGIU" userId="9ba42ac9-91bf-4ee0-bf20-14aefb805f3f" providerId="ADAL" clId="{BE3CD6A0-DC7E-4051-89EC-6237E5B20127}" dt="2023-12-23T16:51:15.703" v="595" actId="478"/>
          <ac:picMkLst>
            <pc:docMk/>
            <pc:sldMk cId="914759324" sldId="262"/>
            <ac:picMk id="8" creationId="{B5346D1C-BB2C-777E-1AC9-952D47BCBD5C}"/>
          </ac:picMkLst>
        </pc:picChg>
        <pc:picChg chg="del">
          <ac:chgData name="EMANUELE CORONGIU" userId="9ba42ac9-91bf-4ee0-bf20-14aefb805f3f" providerId="ADAL" clId="{BE3CD6A0-DC7E-4051-89EC-6237E5B20127}" dt="2023-12-23T16:51:19.508" v="599" actId="478"/>
          <ac:picMkLst>
            <pc:docMk/>
            <pc:sldMk cId="914759324" sldId="262"/>
            <ac:picMk id="9" creationId="{3EEAF616-4491-D476-9B87-44C69E1012E7}"/>
          </ac:picMkLst>
        </pc:picChg>
        <pc:picChg chg="add mod">
          <ac:chgData name="EMANUELE CORONGIU" userId="9ba42ac9-91bf-4ee0-bf20-14aefb805f3f" providerId="ADAL" clId="{BE3CD6A0-DC7E-4051-89EC-6237E5B20127}" dt="2023-12-23T16:55:10.593" v="740" actId="1076"/>
          <ac:picMkLst>
            <pc:docMk/>
            <pc:sldMk cId="914759324" sldId="262"/>
            <ac:picMk id="10" creationId="{09B40289-4184-2BDA-3094-68C323D6B50A}"/>
          </ac:picMkLst>
        </pc:picChg>
      </pc:sldChg>
      <pc:sldChg chg="addSp delSp modSp add mod modTransition">
        <pc:chgData name="EMANUELE CORONGIU" userId="9ba42ac9-91bf-4ee0-bf20-14aefb805f3f" providerId="ADAL" clId="{BE3CD6A0-DC7E-4051-89EC-6237E5B20127}" dt="2023-12-23T17:14:27.959" v="1281"/>
        <pc:sldMkLst>
          <pc:docMk/>
          <pc:sldMk cId="196527041" sldId="263"/>
        </pc:sldMkLst>
        <pc:spChg chg="mod">
          <ac:chgData name="EMANUELE CORONGIU" userId="9ba42ac9-91bf-4ee0-bf20-14aefb805f3f" providerId="ADAL" clId="{BE3CD6A0-DC7E-4051-89EC-6237E5B20127}" dt="2023-12-23T16:49:31.389" v="522" actId="20577"/>
          <ac:spMkLst>
            <pc:docMk/>
            <pc:sldMk cId="196527041" sldId="263"/>
            <ac:spMk id="2" creationId="{82F832C6-2C2A-119E-ECED-77E59BBBC34E}"/>
          </ac:spMkLst>
        </pc:spChg>
        <pc:spChg chg="del">
          <ac:chgData name="EMANUELE CORONGIU" userId="9ba42ac9-91bf-4ee0-bf20-14aefb805f3f" providerId="ADAL" clId="{BE3CD6A0-DC7E-4051-89EC-6237E5B20127}" dt="2023-12-23T16:56:46.187" v="767" actId="478"/>
          <ac:spMkLst>
            <pc:docMk/>
            <pc:sldMk cId="196527041" sldId="263"/>
            <ac:spMk id="3" creationId="{F477B211-D04F-0F2F-9BDB-600EFC23F8A8}"/>
          </ac:spMkLst>
        </pc:spChg>
        <pc:spChg chg="del">
          <ac:chgData name="EMANUELE CORONGIU" userId="9ba42ac9-91bf-4ee0-bf20-14aefb805f3f" providerId="ADAL" clId="{BE3CD6A0-DC7E-4051-89EC-6237E5B20127}" dt="2023-12-23T16:56:45.246" v="766" actId="478"/>
          <ac:spMkLst>
            <pc:docMk/>
            <pc:sldMk cId="196527041" sldId="263"/>
            <ac:spMk id="4" creationId="{99FB1223-6FD2-4C65-6FD2-B230A2AB8EEB}"/>
          </ac:spMkLst>
        </pc:spChg>
        <pc:spChg chg="del">
          <ac:chgData name="EMANUELE CORONGIU" userId="9ba42ac9-91bf-4ee0-bf20-14aefb805f3f" providerId="ADAL" clId="{BE3CD6A0-DC7E-4051-89EC-6237E5B20127}" dt="2023-12-23T16:56:50.162" v="771" actId="478"/>
          <ac:spMkLst>
            <pc:docMk/>
            <pc:sldMk cId="196527041" sldId="263"/>
            <ac:spMk id="5" creationId="{B7059F41-CE45-2063-7EE4-9FDA83C97EA3}"/>
          </ac:spMkLst>
        </pc:spChg>
        <pc:spChg chg="del">
          <ac:chgData name="EMANUELE CORONGIU" userId="9ba42ac9-91bf-4ee0-bf20-14aefb805f3f" providerId="ADAL" clId="{BE3CD6A0-DC7E-4051-89EC-6237E5B20127}" dt="2023-12-23T16:56:48.098" v="769" actId="478"/>
          <ac:spMkLst>
            <pc:docMk/>
            <pc:sldMk cId="196527041" sldId="263"/>
            <ac:spMk id="6" creationId="{37156AF2-CCAE-AB03-369C-F47B469BFAA2}"/>
          </ac:spMkLst>
        </pc:spChg>
        <pc:spChg chg="add mod">
          <ac:chgData name="EMANUELE CORONGIU" userId="9ba42ac9-91bf-4ee0-bf20-14aefb805f3f" providerId="ADAL" clId="{BE3CD6A0-DC7E-4051-89EC-6237E5B20127}" dt="2023-12-23T17:00:55.561" v="976" actId="20577"/>
          <ac:spMkLst>
            <pc:docMk/>
            <pc:sldMk cId="196527041" sldId="263"/>
            <ac:spMk id="14" creationId="{575B9675-921F-AABA-27D7-418B00699382}"/>
          </ac:spMkLst>
        </pc:spChg>
        <pc:picChg chg="del">
          <ac:chgData name="EMANUELE CORONGIU" userId="9ba42ac9-91bf-4ee0-bf20-14aefb805f3f" providerId="ADAL" clId="{BE3CD6A0-DC7E-4051-89EC-6237E5B20127}" dt="2023-12-23T16:56:46.959" v="768" actId="478"/>
          <ac:picMkLst>
            <pc:docMk/>
            <pc:sldMk cId="196527041" sldId="263"/>
            <ac:picMk id="8" creationId="{B5346D1C-BB2C-777E-1AC9-952D47BCBD5C}"/>
          </ac:picMkLst>
        </pc:picChg>
        <pc:picChg chg="del">
          <ac:chgData name="EMANUELE CORONGIU" userId="9ba42ac9-91bf-4ee0-bf20-14aefb805f3f" providerId="ADAL" clId="{BE3CD6A0-DC7E-4051-89EC-6237E5B20127}" dt="2023-12-23T16:56:48.905" v="770" actId="478"/>
          <ac:picMkLst>
            <pc:docMk/>
            <pc:sldMk cId="196527041" sldId="263"/>
            <ac:picMk id="9" creationId="{3EEAF616-4491-D476-9B87-44C69E1012E7}"/>
          </ac:picMkLst>
        </pc:picChg>
        <pc:picChg chg="add mod">
          <ac:chgData name="EMANUELE CORONGIU" userId="9ba42ac9-91bf-4ee0-bf20-14aefb805f3f" providerId="ADAL" clId="{BE3CD6A0-DC7E-4051-89EC-6237E5B20127}" dt="2023-12-23T17:00:59.345" v="977" actId="1076"/>
          <ac:picMkLst>
            <pc:docMk/>
            <pc:sldMk cId="196527041" sldId="263"/>
            <ac:picMk id="10" creationId="{92E6F7C9-8CB7-A344-F29A-57C2E0E9981D}"/>
          </ac:picMkLst>
        </pc:picChg>
        <pc:picChg chg="add mod">
          <ac:chgData name="EMANUELE CORONGIU" userId="9ba42ac9-91bf-4ee0-bf20-14aefb805f3f" providerId="ADAL" clId="{BE3CD6A0-DC7E-4051-89EC-6237E5B20127}" dt="2023-12-23T17:01:01.914" v="978" actId="1076"/>
          <ac:picMkLst>
            <pc:docMk/>
            <pc:sldMk cId="196527041" sldId="263"/>
            <ac:picMk id="13" creationId="{852032A1-61D3-225A-3B75-21E4FA0A581F}"/>
          </ac:picMkLst>
        </pc:picChg>
      </pc:sldChg>
      <pc:sldChg chg="addSp delSp modSp add mod modTransition">
        <pc:chgData name="EMANUELE CORONGIU" userId="9ba42ac9-91bf-4ee0-bf20-14aefb805f3f" providerId="ADAL" clId="{BE3CD6A0-DC7E-4051-89EC-6237E5B20127}" dt="2023-12-23T17:15:54.784" v="1378" actId="20577"/>
        <pc:sldMkLst>
          <pc:docMk/>
          <pc:sldMk cId="3501441687" sldId="264"/>
        </pc:sldMkLst>
        <pc:spChg chg="mod">
          <ac:chgData name="EMANUELE CORONGIU" userId="9ba42ac9-91bf-4ee0-bf20-14aefb805f3f" providerId="ADAL" clId="{BE3CD6A0-DC7E-4051-89EC-6237E5B20127}" dt="2023-12-23T16:52:01.525" v="673" actId="20577"/>
          <ac:spMkLst>
            <pc:docMk/>
            <pc:sldMk cId="3501441687" sldId="264"/>
            <ac:spMk id="2" creationId="{82F832C6-2C2A-119E-ECED-77E59BBBC34E}"/>
          </ac:spMkLst>
        </pc:spChg>
        <pc:spChg chg="del mod">
          <ac:chgData name="EMANUELE CORONGIU" userId="9ba42ac9-91bf-4ee0-bf20-14aefb805f3f" providerId="ADAL" clId="{BE3CD6A0-DC7E-4051-89EC-6237E5B20127}" dt="2023-12-23T17:09:19.227" v="1164" actId="478"/>
          <ac:spMkLst>
            <pc:docMk/>
            <pc:sldMk cId="3501441687" sldId="264"/>
            <ac:spMk id="3" creationId="{F477B211-D04F-0F2F-9BDB-600EFC23F8A8}"/>
          </ac:spMkLst>
        </pc:spChg>
        <pc:spChg chg="del mod">
          <ac:chgData name="EMANUELE CORONGIU" userId="9ba42ac9-91bf-4ee0-bf20-14aefb805f3f" providerId="ADAL" clId="{BE3CD6A0-DC7E-4051-89EC-6237E5B20127}" dt="2023-12-23T17:09:17.938" v="1163" actId="478"/>
          <ac:spMkLst>
            <pc:docMk/>
            <pc:sldMk cId="3501441687" sldId="264"/>
            <ac:spMk id="4" creationId="{99FB1223-6FD2-4C65-6FD2-B230A2AB8EEB}"/>
          </ac:spMkLst>
        </pc:spChg>
        <pc:spChg chg="del mod">
          <ac:chgData name="EMANUELE CORONGIU" userId="9ba42ac9-91bf-4ee0-bf20-14aefb805f3f" providerId="ADAL" clId="{BE3CD6A0-DC7E-4051-89EC-6237E5B20127}" dt="2023-12-23T17:09:22.888" v="1168" actId="478"/>
          <ac:spMkLst>
            <pc:docMk/>
            <pc:sldMk cId="3501441687" sldId="264"/>
            <ac:spMk id="5" creationId="{B7059F41-CE45-2063-7EE4-9FDA83C97EA3}"/>
          </ac:spMkLst>
        </pc:spChg>
        <pc:spChg chg="del mod">
          <ac:chgData name="EMANUELE CORONGIU" userId="9ba42ac9-91bf-4ee0-bf20-14aefb805f3f" providerId="ADAL" clId="{BE3CD6A0-DC7E-4051-89EC-6237E5B20127}" dt="2023-12-23T17:09:20.973" v="1166" actId="478"/>
          <ac:spMkLst>
            <pc:docMk/>
            <pc:sldMk cId="3501441687" sldId="264"/>
            <ac:spMk id="6" creationId="{37156AF2-CCAE-AB03-369C-F47B469BFAA2}"/>
          </ac:spMkLst>
        </pc:spChg>
        <pc:spChg chg="del">
          <ac:chgData name="EMANUELE CORONGIU" userId="9ba42ac9-91bf-4ee0-bf20-14aefb805f3f" providerId="ADAL" clId="{BE3CD6A0-DC7E-4051-89EC-6237E5B20127}" dt="2023-12-23T17:09:24.316" v="1169" actId="478"/>
          <ac:spMkLst>
            <pc:docMk/>
            <pc:sldMk cId="3501441687" sldId="264"/>
            <ac:spMk id="12" creationId="{C3FB30B7-8CA4-F604-54BE-175F998C0887}"/>
          </ac:spMkLst>
        </pc:spChg>
        <pc:spChg chg="add mod">
          <ac:chgData name="EMANUELE CORONGIU" userId="9ba42ac9-91bf-4ee0-bf20-14aefb805f3f" providerId="ADAL" clId="{BE3CD6A0-DC7E-4051-89EC-6237E5B20127}" dt="2023-12-23T17:15:54.784" v="1378" actId="20577"/>
          <ac:spMkLst>
            <pc:docMk/>
            <pc:sldMk cId="3501441687" sldId="264"/>
            <ac:spMk id="16" creationId="{52B2E935-FC63-7FBE-61A5-67500909FCFD}"/>
          </ac:spMkLst>
        </pc:spChg>
        <pc:picChg chg="del mod">
          <ac:chgData name="EMANUELE CORONGIU" userId="9ba42ac9-91bf-4ee0-bf20-14aefb805f3f" providerId="ADAL" clId="{BE3CD6A0-DC7E-4051-89EC-6237E5B20127}" dt="2023-12-23T17:09:19.832" v="1165" actId="478"/>
          <ac:picMkLst>
            <pc:docMk/>
            <pc:sldMk cId="3501441687" sldId="264"/>
            <ac:picMk id="8" creationId="{B5346D1C-BB2C-777E-1AC9-952D47BCBD5C}"/>
          </ac:picMkLst>
        </pc:picChg>
        <pc:picChg chg="del mod">
          <ac:chgData name="EMANUELE CORONGIU" userId="9ba42ac9-91bf-4ee0-bf20-14aefb805f3f" providerId="ADAL" clId="{BE3CD6A0-DC7E-4051-89EC-6237E5B20127}" dt="2023-12-23T17:09:21.771" v="1167" actId="478"/>
          <ac:picMkLst>
            <pc:docMk/>
            <pc:sldMk cId="3501441687" sldId="264"/>
            <ac:picMk id="9" creationId="{3EEAF616-4491-D476-9B87-44C69E1012E7}"/>
          </ac:picMkLst>
        </pc:picChg>
        <pc:picChg chg="add del mod">
          <ac:chgData name="EMANUELE CORONGIU" userId="9ba42ac9-91bf-4ee0-bf20-14aefb805f3f" providerId="ADAL" clId="{BE3CD6A0-DC7E-4051-89EC-6237E5B20127}" dt="2023-12-23T17:12:40.556" v="1244" actId="478"/>
          <ac:picMkLst>
            <pc:docMk/>
            <pc:sldMk cId="3501441687" sldId="264"/>
            <ac:picMk id="10" creationId="{F378FAF3-B277-82CE-5DC6-2AC419A05123}"/>
          </ac:picMkLst>
        </pc:picChg>
        <pc:picChg chg="add del mod">
          <ac:chgData name="EMANUELE CORONGIU" userId="9ba42ac9-91bf-4ee0-bf20-14aefb805f3f" providerId="ADAL" clId="{BE3CD6A0-DC7E-4051-89EC-6237E5B20127}" dt="2023-12-23T17:12:39.442" v="1243" actId="478"/>
          <ac:picMkLst>
            <pc:docMk/>
            <pc:sldMk cId="3501441687" sldId="264"/>
            <ac:picMk id="13" creationId="{F1523CE3-0683-51C8-17D4-7C531B52CC44}"/>
          </ac:picMkLst>
        </pc:picChg>
        <pc:picChg chg="add mod">
          <ac:chgData name="EMANUELE CORONGIU" userId="9ba42ac9-91bf-4ee0-bf20-14aefb805f3f" providerId="ADAL" clId="{BE3CD6A0-DC7E-4051-89EC-6237E5B20127}" dt="2023-12-23T17:13:18.336" v="1259" actId="1076"/>
          <ac:picMkLst>
            <pc:docMk/>
            <pc:sldMk cId="3501441687" sldId="264"/>
            <ac:picMk id="15" creationId="{6F8A745A-8CBB-C8D0-777F-4C747EB97653}"/>
          </ac:picMkLst>
        </pc:picChg>
      </pc:sldChg>
      <pc:sldChg chg="addSp delSp modSp add mod modTransition modAnim">
        <pc:chgData name="EMANUELE CORONGIU" userId="9ba42ac9-91bf-4ee0-bf20-14aefb805f3f" providerId="ADAL" clId="{BE3CD6A0-DC7E-4051-89EC-6237E5B20127}" dt="2023-12-23T17:16:04.305" v="1379" actId="1076"/>
        <pc:sldMkLst>
          <pc:docMk/>
          <pc:sldMk cId="2208866644" sldId="265"/>
        </pc:sldMkLst>
        <pc:spChg chg="mod">
          <ac:chgData name="EMANUELE CORONGIU" userId="9ba42ac9-91bf-4ee0-bf20-14aefb805f3f" providerId="ADAL" clId="{BE3CD6A0-DC7E-4051-89EC-6237E5B20127}" dt="2023-12-23T16:52:18.947" v="681" actId="20577"/>
          <ac:spMkLst>
            <pc:docMk/>
            <pc:sldMk cId="2208866644" sldId="265"/>
            <ac:spMk id="2" creationId="{82F832C6-2C2A-119E-ECED-77E59BBBC34E}"/>
          </ac:spMkLst>
        </pc:spChg>
        <pc:spChg chg="del mod">
          <ac:chgData name="EMANUELE CORONGIU" userId="9ba42ac9-91bf-4ee0-bf20-14aefb805f3f" providerId="ADAL" clId="{BE3CD6A0-DC7E-4051-89EC-6237E5B20127}" dt="2023-12-23T16:52:57.436" v="720" actId="478"/>
          <ac:spMkLst>
            <pc:docMk/>
            <pc:sldMk cId="2208866644" sldId="265"/>
            <ac:spMk id="3" creationId="{F477B211-D04F-0F2F-9BDB-600EFC23F8A8}"/>
          </ac:spMkLst>
        </pc:spChg>
        <pc:spChg chg="del mod">
          <ac:chgData name="EMANUELE CORONGIU" userId="9ba42ac9-91bf-4ee0-bf20-14aefb805f3f" providerId="ADAL" clId="{BE3CD6A0-DC7E-4051-89EC-6237E5B20127}" dt="2023-12-23T16:52:57.436" v="720" actId="478"/>
          <ac:spMkLst>
            <pc:docMk/>
            <pc:sldMk cId="2208866644" sldId="265"/>
            <ac:spMk id="4" creationId="{99FB1223-6FD2-4C65-6FD2-B230A2AB8EEB}"/>
          </ac:spMkLst>
        </pc:spChg>
        <pc:spChg chg="del mod">
          <ac:chgData name="EMANUELE CORONGIU" userId="9ba42ac9-91bf-4ee0-bf20-14aefb805f3f" providerId="ADAL" clId="{BE3CD6A0-DC7E-4051-89EC-6237E5B20127}" dt="2023-12-23T16:52:57.436" v="720" actId="478"/>
          <ac:spMkLst>
            <pc:docMk/>
            <pc:sldMk cId="2208866644" sldId="265"/>
            <ac:spMk id="5" creationId="{B7059F41-CE45-2063-7EE4-9FDA83C97EA3}"/>
          </ac:spMkLst>
        </pc:spChg>
        <pc:spChg chg="del">
          <ac:chgData name="EMANUELE CORONGIU" userId="9ba42ac9-91bf-4ee0-bf20-14aefb805f3f" providerId="ADAL" clId="{BE3CD6A0-DC7E-4051-89EC-6237E5B20127}" dt="2023-12-23T16:52:59.023" v="721" actId="478"/>
          <ac:spMkLst>
            <pc:docMk/>
            <pc:sldMk cId="2208866644" sldId="265"/>
            <ac:spMk id="6" creationId="{37156AF2-CCAE-AB03-369C-F47B469BFAA2}"/>
          </ac:spMkLst>
        </pc:spChg>
        <pc:spChg chg="add mod">
          <ac:chgData name="EMANUELE CORONGIU" userId="9ba42ac9-91bf-4ee0-bf20-14aefb805f3f" providerId="ADAL" clId="{BE3CD6A0-DC7E-4051-89EC-6237E5B20127}" dt="2023-12-23T17:11:44.324" v="1234" actId="1076"/>
          <ac:spMkLst>
            <pc:docMk/>
            <pc:sldMk cId="2208866644" sldId="265"/>
            <ac:spMk id="10" creationId="{F56FA23E-83E5-550E-47A4-38D54227782C}"/>
          </ac:spMkLst>
        </pc:spChg>
        <pc:spChg chg="mod ord">
          <ac:chgData name="EMANUELE CORONGIU" userId="9ba42ac9-91bf-4ee0-bf20-14aefb805f3f" providerId="ADAL" clId="{BE3CD6A0-DC7E-4051-89EC-6237E5B20127}" dt="2023-12-23T17:16:04.305" v="1379" actId="1076"/>
          <ac:spMkLst>
            <pc:docMk/>
            <pc:sldMk cId="2208866644" sldId="265"/>
            <ac:spMk id="12" creationId="{C3FB30B7-8CA4-F604-54BE-175F998C0887}"/>
          </ac:spMkLst>
        </pc:spChg>
        <pc:picChg chg="add mod">
          <ac:chgData name="EMANUELE CORONGIU" userId="9ba42ac9-91bf-4ee0-bf20-14aefb805f3f" providerId="ADAL" clId="{BE3CD6A0-DC7E-4051-89EC-6237E5B20127}" dt="2023-12-23T17:11:02.645" v="1186" actId="1076"/>
          <ac:picMkLst>
            <pc:docMk/>
            <pc:sldMk cId="2208866644" sldId="265"/>
            <ac:picMk id="7" creationId="{B4FC1851-AECF-4D23-C6E5-7BA8B9833794}"/>
          </ac:picMkLst>
        </pc:picChg>
        <pc:picChg chg="del mod">
          <ac:chgData name="EMANUELE CORONGIU" userId="9ba42ac9-91bf-4ee0-bf20-14aefb805f3f" providerId="ADAL" clId="{BE3CD6A0-DC7E-4051-89EC-6237E5B20127}" dt="2023-12-23T16:52:57.436" v="720" actId="478"/>
          <ac:picMkLst>
            <pc:docMk/>
            <pc:sldMk cId="2208866644" sldId="265"/>
            <ac:picMk id="8" creationId="{B5346D1C-BB2C-777E-1AC9-952D47BCBD5C}"/>
          </ac:picMkLst>
        </pc:picChg>
        <pc:picChg chg="del mod">
          <ac:chgData name="EMANUELE CORONGIU" userId="9ba42ac9-91bf-4ee0-bf20-14aefb805f3f" providerId="ADAL" clId="{BE3CD6A0-DC7E-4051-89EC-6237E5B20127}" dt="2023-12-23T16:52:57.436" v="720" actId="478"/>
          <ac:picMkLst>
            <pc:docMk/>
            <pc:sldMk cId="2208866644" sldId="265"/>
            <ac:picMk id="9" creationId="{3EEAF616-4491-D476-9B87-44C69E1012E7}"/>
          </ac:picMkLst>
        </pc:picChg>
      </pc:sldChg>
      <pc:sldChg chg="add del">
        <pc:chgData name="EMANUELE CORONGIU" userId="9ba42ac9-91bf-4ee0-bf20-14aefb805f3f" providerId="ADAL" clId="{BE3CD6A0-DC7E-4051-89EC-6237E5B20127}" dt="2023-12-23T16:52:28.938" v="682" actId="47"/>
        <pc:sldMkLst>
          <pc:docMk/>
          <pc:sldMk cId="496174379" sldId="266"/>
        </pc:sldMkLst>
      </pc:sldChg>
      <pc:sldChg chg="add del">
        <pc:chgData name="EMANUELE CORONGIU" userId="9ba42ac9-91bf-4ee0-bf20-14aefb805f3f" providerId="ADAL" clId="{BE3CD6A0-DC7E-4051-89EC-6237E5B20127}" dt="2023-12-23T16:52:30.087" v="683" actId="47"/>
        <pc:sldMkLst>
          <pc:docMk/>
          <pc:sldMk cId="4190235317" sldId="267"/>
        </pc:sldMkLst>
      </pc:sldChg>
      <pc:sldChg chg="delSp modSp add mod modTransition">
        <pc:chgData name="EMANUELE CORONGIU" userId="9ba42ac9-91bf-4ee0-bf20-14aefb805f3f" providerId="ADAL" clId="{BE3CD6A0-DC7E-4051-89EC-6237E5B20127}" dt="2023-12-23T17:16:52.115" v="1385" actId="1076"/>
        <pc:sldMkLst>
          <pc:docMk/>
          <pc:sldMk cId="710540933" sldId="268"/>
        </pc:sldMkLst>
        <pc:spChg chg="mod">
          <ac:chgData name="EMANUELE CORONGIU" userId="9ba42ac9-91bf-4ee0-bf20-14aefb805f3f" providerId="ADAL" clId="{BE3CD6A0-DC7E-4051-89EC-6237E5B20127}" dt="2023-12-23T17:16:52.115" v="1385" actId="1076"/>
          <ac:spMkLst>
            <pc:docMk/>
            <pc:sldMk cId="710540933" sldId="268"/>
            <ac:spMk id="2" creationId="{82F832C6-2C2A-119E-ECED-77E59BBBC34E}"/>
          </ac:spMkLst>
        </pc:spChg>
        <pc:spChg chg="del">
          <ac:chgData name="EMANUELE CORONGIU" userId="9ba42ac9-91bf-4ee0-bf20-14aefb805f3f" providerId="ADAL" clId="{BE3CD6A0-DC7E-4051-89EC-6237E5B20127}" dt="2023-12-23T16:52:32.581" v="684" actId="478"/>
          <ac:spMkLst>
            <pc:docMk/>
            <pc:sldMk cId="710540933" sldId="268"/>
            <ac:spMk id="3" creationId="{F477B211-D04F-0F2F-9BDB-600EFC23F8A8}"/>
          </ac:spMkLst>
        </pc:spChg>
        <pc:spChg chg="del">
          <ac:chgData name="EMANUELE CORONGIU" userId="9ba42ac9-91bf-4ee0-bf20-14aefb805f3f" providerId="ADAL" clId="{BE3CD6A0-DC7E-4051-89EC-6237E5B20127}" dt="2023-12-23T16:52:32.581" v="684" actId="478"/>
          <ac:spMkLst>
            <pc:docMk/>
            <pc:sldMk cId="710540933" sldId="268"/>
            <ac:spMk id="4" creationId="{99FB1223-6FD2-4C65-6FD2-B230A2AB8EEB}"/>
          </ac:spMkLst>
        </pc:spChg>
        <pc:spChg chg="del">
          <ac:chgData name="EMANUELE CORONGIU" userId="9ba42ac9-91bf-4ee0-bf20-14aefb805f3f" providerId="ADAL" clId="{BE3CD6A0-DC7E-4051-89EC-6237E5B20127}" dt="2023-12-23T16:52:32.581" v="684" actId="478"/>
          <ac:spMkLst>
            <pc:docMk/>
            <pc:sldMk cId="710540933" sldId="268"/>
            <ac:spMk id="5" creationId="{B7059F41-CE45-2063-7EE4-9FDA83C97EA3}"/>
          </ac:spMkLst>
        </pc:spChg>
        <pc:spChg chg="del">
          <ac:chgData name="EMANUELE CORONGIU" userId="9ba42ac9-91bf-4ee0-bf20-14aefb805f3f" providerId="ADAL" clId="{BE3CD6A0-DC7E-4051-89EC-6237E5B20127}" dt="2023-12-23T16:52:33.896" v="685" actId="478"/>
          <ac:spMkLst>
            <pc:docMk/>
            <pc:sldMk cId="710540933" sldId="268"/>
            <ac:spMk id="6" creationId="{37156AF2-CCAE-AB03-369C-F47B469BFAA2}"/>
          </ac:spMkLst>
        </pc:spChg>
        <pc:spChg chg="del">
          <ac:chgData name="EMANUELE CORONGIU" userId="9ba42ac9-91bf-4ee0-bf20-14aefb805f3f" providerId="ADAL" clId="{BE3CD6A0-DC7E-4051-89EC-6237E5B20127}" dt="2023-12-23T16:52:32.581" v="684" actId="478"/>
          <ac:spMkLst>
            <pc:docMk/>
            <pc:sldMk cId="710540933" sldId="268"/>
            <ac:spMk id="12" creationId="{C3FB30B7-8CA4-F604-54BE-175F998C0887}"/>
          </ac:spMkLst>
        </pc:spChg>
        <pc:picChg chg="del">
          <ac:chgData name="EMANUELE CORONGIU" userId="9ba42ac9-91bf-4ee0-bf20-14aefb805f3f" providerId="ADAL" clId="{BE3CD6A0-DC7E-4051-89EC-6237E5B20127}" dt="2023-12-23T16:52:32.581" v="684" actId="478"/>
          <ac:picMkLst>
            <pc:docMk/>
            <pc:sldMk cId="710540933" sldId="268"/>
            <ac:picMk id="8" creationId="{B5346D1C-BB2C-777E-1AC9-952D47BCBD5C}"/>
          </ac:picMkLst>
        </pc:picChg>
        <pc:picChg chg="del">
          <ac:chgData name="EMANUELE CORONGIU" userId="9ba42ac9-91bf-4ee0-bf20-14aefb805f3f" providerId="ADAL" clId="{BE3CD6A0-DC7E-4051-89EC-6237E5B20127}" dt="2023-12-23T16:52:32.581" v="684" actId="478"/>
          <ac:picMkLst>
            <pc:docMk/>
            <pc:sldMk cId="710540933" sldId="268"/>
            <ac:picMk id="9" creationId="{3EEAF616-4491-D476-9B87-44C69E1012E7}"/>
          </ac:picMkLst>
        </pc:picChg>
      </pc:sldChg>
      <pc:sldChg chg="addSp delSp modSp add mod">
        <pc:chgData name="EMANUELE CORONGIU" userId="9ba42ac9-91bf-4ee0-bf20-14aefb805f3f" providerId="ADAL" clId="{BE3CD6A0-DC7E-4051-89EC-6237E5B20127}" dt="2023-12-23T17:05:00.767" v="1104" actId="1076"/>
        <pc:sldMkLst>
          <pc:docMk/>
          <pc:sldMk cId="3037668100" sldId="269"/>
        </pc:sldMkLst>
        <pc:spChg chg="del">
          <ac:chgData name="EMANUELE CORONGIU" userId="9ba42ac9-91bf-4ee0-bf20-14aefb805f3f" providerId="ADAL" clId="{BE3CD6A0-DC7E-4051-89EC-6237E5B20127}" dt="2023-12-23T17:01:18.575" v="980" actId="478"/>
          <ac:spMkLst>
            <pc:docMk/>
            <pc:sldMk cId="3037668100" sldId="269"/>
            <ac:spMk id="3" creationId="{F477B211-D04F-0F2F-9BDB-600EFC23F8A8}"/>
          </ac:spMkLst>
        </pc:spChg>
        <pc:spChg chg="add mod">
          <ac:chgData name="EMANUELE CORONGIU" userId="9ba42ac9-91bf-4ee0-bf20-14aefb805f3f" providerId="ADAL" clId="{BE3CD6A0-DC7E-4051-89EC-6237E5B20127}" dt="2023-12-23T17:03:58.218" v="1083" actId="1076"/>
          <ac:spMkLst>
            <pc:docMk/>
            <pc:sldMk cId="3037668100" sldId="269"/>
            <ac:spMk id="4" creationId="{A6D830BD-7F72-807A-6410-113186143E4D}"/>
          </ac:spMkLst>
        </pc:spChg>
        <pc:spChg chg="add mod">
          <ac:chgData name="EMANUELE CORONGIU" userId="9ba42ac9-91bf-4ee0-bf20-14aefb805f3f" providerId="ADAL" clId="{BE3CD6A0-DC7E-4051-89EC-6237E5B20127}" dt="2023-12-23T17:04:25.779" v="1088" actId="1076"/>
          <ac:spMkLst>
            <pc:docMk/>
            <pc:sldMk cId="3037668100" sldId="269"/>
            <ac:spMk id="5" creationId="{4242D593-EC63-D73A-0C0E-B431ED1008BC}"/>
          </ac:spMkLst>
        </pc:spChg>
        <pc:spChg chg="add mod">
          <ac:chgData name="EMANUELE CORONGIU" userId="9ba42ac9-91bf-4ee0-bf20-14aefb805f3f" providerId="ADAL" clId="{BE3CD6A0-DC7E-4051-89EC-6237E5B20127}" dt="2023-12-23T17:04:57.594" v="1102" actId="1076"/>
          <ac:spMkLst>
            <pc:docMk/>
            <pc:sldMk cId="3037668100" sldId="269"/>
            <ac:spMk id="6" creationId="{646AF9F7-D80D-21AF-C180-A000C5B78AD8}"/>
          </ac:spMkLst>
        </pc:spChg>
        <pc:spChg chg="add mod">
          <ac:chgData name="EMANUELE CORONGIU" userId="9ba42ac9-91bf-4ee0-bf20-14aefb805f3f" providerId="ADAL" clId="{BE3CD6A0-DC7E-4051-89EC-6237E5B20127}" dt="2023-12-23T17:04:58.524" v="1103" actId="1076"/>
          <ac:spMkLst>
            <pc:docMk/>
            <pc:sldMk cId="3037668100" sldId="269"/>
            <ac:spMk id="7" creationId="{795E835A-F3A4-B800-6F25-884A727ACA9C}"/>
          </ac:spMkLst>
        </pc:spChg>
        <pc:spChg chg="del">
          <ac:chgData name="EMANUELE CORONGIU" userId="9ba42ac9-91bf-4ee0-bf20-14aefb805f3f" providerId="ADAL" clId="{BE3CD6A0-DC7E-4051-89EC-6237E5B20127}" dt="2023-12-23T17:01:20.226" v="982" actId="478"/>
          <ac:spMkLst>
            <pc:docMk/>
            <pc:sldMk cId="3037668100" sldId="269"/>
            <ac:spMk id="12" creationId="{C3FB30B7-8CA4-F604-54BE-175F998C0887}"/>
          </ac:spMkLst>
        </pc:spChg>
        <pc:spChg chg="add mod">
          <ac:chgData name="EMANUELE CORONGIU" userId="9ba42ac9-91bf-4ee0-bf20-14aefb805f3f" providerId="ADAL" clId="{BE3CD6A0-DC7E-4051-89EC-6237E5B20127}" dt="2023-12-23T17:05:00.767" v="1104" actId="1076"/>
          <ac:spMkLst>
            <pc:docMk/>
            <pc:sldMk cId="3037668100" sldId="269"/>
            <ac:spMk id="14" creationId="{C2BD7CD3-F318-4770-5BA8-818599832302}"/>
          </ac:spMkLst>
        </pc:spChg>
        <pc:picChg chg="add mod">
          <ac:chgData name="EMANUELE CORONGIU" userId="9ba42ac9-91bf-4ee0-bf20-14aefb805f3f" providerId="ADAL" clId="{BE3CD6A0-DC7E-4051-89EC-6237E5B20127}" dt="2023-12-23T17:04:36.758" v="1093" actId="1076"/>
          <ac:picMkLst>
            <pc:docMk/>
            <pc:sldMk cId="3037668100" sldId="269"/>
            <ac:picMk id="9" creationId="{A0886FED-8B6A-9B35-0769-320E6A472C24}"/>
          </ac:picMkLst>
        </pc:picChg>
        <pc:picChg chg="del">
          <ac:chgData name="EMANUELE CORONGIU" userId="9ba42ac9-91bf-4ee0-bf20-14aefb805f3f" providerId="ADAL" clId="{BE3CD6A0-DC7E-4051-89EC-6237E5B20127}" dt="2023-12-23T17:01:19.063" v="981" actId="478"/>
          <ac:picMkLst>
            <pc:docMk/>
            <pc:sldMk cId="3037668100" sldId="269"/>
            <ac:picMk id="10" creationId="{09B40289-4184-2BDA-3094-68C323D6B50A}"/>
          </ac:picMkLst>
        </pc:picChg>
        <pc:picChg chg="add mod">
          <ac:chgData name="EMANUELE CORONGIU" userId="9ba42ac9-91bf-4ee0-bf20-14aefb805f3f" providerId="ADAL" clId="{BE3CD6A0-DC7E-4051-89EC-6237E5B20127}" dt="2023-12-23T17:04:56.578" v="1101" actId="1076"/>
          <ac:picMkLst>
            <pc:docMk/>
            <pc:sldMk cId="3037668100" sldId="269"/>
            <ac:picMk id="11" creationId="{CE5C786D-0B33-2114-4CD3-C35C9CD6321C}"/>
          </ac:picMkLst>
        </pc:picChg>
        <pc:picChg chg="add del mod">
          <ac:chgData name="EMANUELE CORONGIU" userId="9ba42ac9-91bf-4ee0-bf20-14aefb805f3f" providerId="ADAL" clId="{BE3CD6A0-DC7E-4051-89EC-6237E5B20127}" dt="2023-12-23T17:04:54.759" v="1100" actId="478"/>
          <ac:picMkLst>
            <pc:docMk/>
            <pc:sldMk cId="3037668100" sldId="269"/>
            <ac:picMk id="13" creationId="{8CA1294F-5060-3261-98EF-64BF045EBE9E}"/>
          </ac:picMkLst>
        </pc:picChg>
      </pc:sldChg>
      <pc:sldChg chg="addSp delSp modSp add mod">
        <pc:chgData name="EMANUELE CORONGIU" userId="9ba42ac9-91bf-4ee0-bf20-14aefb805f3f" providerId="ADAL" clId="{BE3CD6A0-DC7E-4051-89EC-6237E5B20127}" dt="2023-12-23T17:08:42.032" v="1162" actId="1037"/>
        <pc:sldMkLst>
          <pc:docMk/>
          <pc:sldMk cId="4189746532" sldId="270"/>
        </pc:sldMkLst>
        <pc:spChg chg="add mod">
          <ac:chgData name="EMANUELE CORONGIU" userId="9ba42ac9-91bf-4ee0-bf20-14aefb805f3f" providerId="ADAL" clId="{BE3CD6A0-DC7E-4051-89EC-6237E5B20127}" dt="2023-12-23T17:08:42.032" v="1162" actId="1037"/>
          <ac:spMkLst>
            <pc:docMk/>
            <pc:sldMk cId="4189746532" sldId="270"/>
            <ac:spMk id="9" creationId="{78523071-9197-ED32-789D-1F1CAEC8721F}"/>
          </ac:spMkLst>
        </pc:spChg>
        <pc:spChg chg="add mod">
          <ac:chgData name="EMANUELE CORONGIU" userId="9ba42ac9-91bf-4ee0-bf20-14aefb805f3f" providerId="ADAL" clId="{BE3CD6A0-DC7E-4051-89EC-6237E5B20127}" dt="2023-12-23T17:08:37.748" v="1160" actId="1038"/>
          <ac:spMkLst>
            <pc:docMk/>
            <pc:sldMk cId="4189746532" sldId="270"/>
            <ac:spMk id="11" creationId="{49CD9DF6-C82F-E181-E8EA-3197B3EFAB23}"/>
          </ac:spMkLst>
        </pc:spChg>
        <pc:spChg chg="del">
          <ac:chgData name="EMANUELE CORONGIU" userId="9ba42ac9-91bf-4ee0-bf20-14aefb805f3f" providerId="ADAL" clId="{BE3CD6A0-DC7E-4051-89EC-6237E5B20127}" dt="2023-12-23T17:05:22.469" v="1108" actId="478"/>
          <ac:spMkLst>
            <pc:docMk/>
            <pc:sldMk cId="4189746532" sldId="270"/>
            <ac:spMk id="14" creationId="{575B9675-921F-AABA-27D7-418B00699382}"/>
          </ac:spMkLst>
        </pc:spChg>
        <pc:picChg chg="add del mod">
          <ac:chgData name="EMANUELE CORONGIU" userId="9ba42ac9-91bf-4ee0-bf20-14aefb805f3f" providerId="ADAL" clId="{BE3CD6A0-DC7E-4051-89EC-6237E5B20127}" dt="2023-12-23T17:06:32.378" v="1111" actId="478"/>
          <ac:picMkLst>
            <pc:docMk/>
            <pc:sldMk cId="4189746532" sldId="270"/>
            <ac:picMk id="4" creationId="{991921B9-9573-6401-25F5-F816888A4F14}"/>
          </ac:picMkLst>
        </pc:picChg>
        <pc:picChg chg="add mod">
          <ac:chgData name="EMANUELE CORONGIU" userId="9ba42ac9-91bf-4ee0-bf20-14aefb805f3f" providerId="ADAL" clId="{BE3CD6A0-DC7E-4051-89EC-6237E5B20127}" dt="2023-12-23T17:08:06.177" v="1153" actId="1076"/>
          <ac:picMkLst>
            <pc:docMk/>
            <pc:sldMk cId="4189746532" sldId="270"/>
            <ac:picMk id="6" creationId="{B11E74BA-4E39-0A75-EA6C-5C43228C5FD4}"/>
          </ac:picMkLst>
        </pc:picChg>
        <pc:picChg chg="add mod">
          <ac:chgData name="EMANUELE CORONGIU" userId="9ba42ac9-91bf-4ee0-bf20-14aefb805f3f" providerId="ADAL" clId="{BE3CD6A0-DC7E-4051-89EC-6237E5B20127}" dt="2023-12-23T17:06:49.417" v="1115" actId="1076"/>
          <ac:picMkLst>
            <pc:docMk/>
            <pc:sldMk cId="4189746532" sldId="270"/>
            <ac:picMk id="8" creationId="{D6EB0435-84F4-4486-FDA2-674927123367}"/>
          </ac:picMkLst>
        </pc:picChg>
        <pc:picChg chg="del">
          <ac:chgData name="EMANUELE CORONGIU" userId="9ba42ac9-91bf-4ee0-bf20-14aefb805f3f" providerId="ADAL" clId="{BE3CD6A0-DC7E-4051-89EC-6237E5B20127}" dt="2023-12-23T17:05:20.214" v="1106" actId="478"/>
          <ac:picMkLst>
            <pc:docMk/>
            <pc:sldMk cId="4189746532" sldId="270"/>
            <ac:picMk id="10" creationId="{92E6F7C9-8CB7-A344-F29A-57C2E0E9981D}"/>
          </ac:picMkLst>
        </pc:picChg>
        <pc:picChg chg="del">
          <ac:chgData name="EMANUELE CORONGIU" userId="9ba42ac9-91bf-4ee0-bf20-14aefb805f3f" providerId="ADAL" clId="{BE3CD6A0-DC7E-4051-89EC-6237E5B20127}" dt="2023-12-23T17:05:20.923" v="1107" actId="478"/>
          <ac:picMkLst>
            <pc:docMk/>
            <pc:sldMk cId="4189746532" sldId="270"/>
            <ac:picMk id="13" creationId="{852032A1-61D3-225A-3B75-21E4FA0A581F}"/>
          </ac:picMkLst>
        </pc:picChg>
      </pc:sldChg>
      <pc:sldChg chg="addSp delSp modSp add mod">
        <pc:chgData name="EMANUELE CORONGIU" userId="9ba42ac9-91bf-4ee0-bf20-14aefb805f3f" providerId="ADAL" clId="{BE3CD6A0-DC7E-4051-89EC-6237E5B20127}" dt="2023-12-23T17:15:50.001" v="1369" actId="20577"/>
        <pc:sldMkLst>
          <pc:docMk/>
          <pc:sldMk cId="189256942" sldId="271"/>
        </pc:sldMkLst>
        <pc:spChg chg="add mod">
          <ac:chgData name="EMANUELE CORONGIU" userId="9ba42ac9-91bf-4ee0-bf20-14aefb805f3f" providerId="ADAL" clId="{BE3CD6A0-DC7E-4051-89EC-6237E5B20127}" dt="2023-12-23T17:15:50.001" v="1369" actId="20577"/>
          <ac:spMkLst>
            <pc:docMk/>
            <pc:sldMk cId="189256942" sldId="271"/>
            <ac:spMk id="5" creationId="{B8564E7B-9E01-4E3C-9CBB-C3B37CBB4210}"/>
          </ac:spMkLst>
        </pc:spChg>
        <pc:picChg chg="add mod">
          <ac:chgData name="EMANUELE CORONGIU" userId="9ba42ac9-91bf-4ee0-bf20-14aefb805f3f" providerId="ADAL" clId="{BE3CD6A0-DC7E-4051-89EC-6237E5B20127}" dt="2023-12-23T17:13:21.336" v="1260" actId="1076"/>
          <ac:picMkLst>
            <pc:docMk/>
            <pc:sldMk cId="189256942" sldId="271"/>
            <ac:picMk id="4" creationId="{F7905B28-4793-88B6-62BB-0F08594DB433}"/>
          </ac:picMkLst>
        </pc:picChg>
        <pc:picChg chg="del">
          <ac:chgData name="EMANUELE CORONGIU" userId="9ba42ac9-91bf-4ee0-bf20-14aefb805f3f" providerId="ADAL" clId="{BE3CD6A0-DC7E-4051-89EC-6237E5B20127}" dt="2023-12-23T17:12:03.058" v="1237" actId="478"/>
          <ac:picMkLst>
            <pc:docMk/>
            <pc:sldMk cId="189256942" sldId="271"/>
            <ac:picMk id="10" creationId="{F378FAF3-B277-82CE-5DC6-2AC419A05123}"/>
          </ac:picMkLst>
        </pc:picChg>
        <pc:picChg chg="del">
          <ac:chgData name="EMANUELE CORONGIU" userId="9ba42ac9-91bf-4ee0-bf20-14aefb805f3f" providerId="ADAL" clId="{BE3CD6A0-DC7E-4051-89EC-6237E5B20127}" dt="2023-12-23T17:12:01.445" v="1236" actId="478"/>
          <ac:picMkLst>
            <pc:docMk/>
            <pc:sldMk cId="189256942" sldId="271"/>
            <ac:picMk id="13" creationId="{F1523CE3-0683-51C8-17D4-7C531B52CC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C9E92-209D-4ABB-9B51-AE6BEC853754}" type="datetimeFigureOut">
              <a:rPr lang="it-IT" smtClean="0"/>
              <a:t>09/01/2024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97EFA-A30D-4761-9988-6D78996661A8}" type="slidenum">
              <a:rPr lang="it-IT" smtClean="0"/>
              <a:t>‹N›</a:t>
            </a:fld>
            <a:endParaRPr lang="it-IT"/>
          </a:p>
        </p:txBody>
      </p:sp>
    </p:spTree>
    <p:extLst>
      <p:ext uri="{BB962C8B-B14F-4D97-AF65-F5344CB8AC3E}">
        <p14:creationId xmlns:p14="http://schemas.microsoft.com/office/powerpoint/2010/main" val="181035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Goodmorning</a:t>
            </a:r>
            <a:r>
              <a:rPr lang="it-IT" dirty="0"/>
              <a:t> </a:t>
            </a:r>
            <a:r>
              <a:rPr lang="it-IT" dirty="0" err="1"/>
              <a:t>every</a:t>
            </a:r>
            <a:r>
              <a:rPr lang="it-IT" dirty="0"/>
              <a:t> one </a:t>
            </a:r>
            <a:r>
              <a:rPr lang="it-IT" dirty="0" err="1"/>
              <a:t>today</a:t>
            </a:r>
            <a:r>
              <a:rPr lang="it-IT" dirty="0"/>
              <a:t> I </a:t>
            </a:r>
            <a:r>
              <a:rPr lang="it-IT" dirty="0" err="1"/>
              <a:t>will</a:t>
            </a:r>
            <a:r>
              <a:rPr lang="it-IT" dirty="0"/>
              <a:t> talk </a:t>
            </a:r>
            <a:r>
              <a:rPr lang="it-IT" dirty="0" err="1"/>
              <a:t>about</a:t>
            </a:r>
            <a:r>
              <a:rPr lang="it-IT" dirty="0"/>
              <a:t> computer vision </a:t>
            </a:r>
            <a:r>
              <a:rPr lang="it-IT" dirty="0" err="1"/>
              <a:t>particolary</a:t>
            </a:r>
            <a:r>
              <a:rPr lang="it-IT" dirty="0"/>
              <a:t> i </a:t>
            </a:r>
            <a:r>
              <a:rPr lang="it-IT" dirty="0" err="1"/>
              <a:t>will</a:t>
            </a:r>
            <a:r>
              <a:rPr lang="it-IT" dirty="0"/>
              <a:t> focus on </a:t>
            </a:r>
            <a:r>
              <a:rPr lang="it-IT" dirty="0" err="1"/>
              <a:t>license</a:t>
            </a:r>
            <a:r>
              <a:rPr lang="it-IT" dirty="0"/>
              <a:t> </a:t>
            </a:r>
            <a:r>
              <a:rPr lang="it-IT" dirty="0" err="1"/>
              <a:t>plate</a:t>
            </a:r>
            <a:r>
              <a:rPr lang="it-IT" dirty="0"/>
              <a:t> </a:t>
            </a:r>
            <a:r>
              <a:rPr lang="it-IT" dirty="0" err="1"/>
              <a:t>detection</a:t>
            </a:r>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1</a:t>
            </a:fld>
            <a:endParaRPr lang="it-IT"/>
          </a:p>
        </p:txBody>
      </p:sp>
    </p:spTree>
    <p:extLst>
      <p:ext uri="{BB962C8B-B14F-4D97-AF65-F5344CB8AC3E}">
        <p14:creationId xmlns:p14="http://schemas.microsoft.com/office/powerpoint/2010/main" val="2828257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Now</a:t>
            </a:r>
            <a:r>
              <a:rPr lang="it-IT" dirty="0"/>
              <a:t> </a:t>
            </a:r>
            <a:r>
              <a:rPr lang="it-IT" dirty="0" err="1"/>
              <a:t>we</a:t>
            </a:r>
            <a:r>
              <a:rPr lang="it-IT" dirty="0"/>
              <a:t> can </a:t>
            </a:r>
            <a:r>
              <a:rPr lang="it-IT" dirty="0" err="1"/>
              <a:t>see</a:t>
            </a:r>
            <a:r>
              <a:rPr lang="it-IT" dirty="0"/>
              <a:t> the </a:t>
            </a:r>
            <a:r>
              <a:rPr lang="it-IT" dirty="0" err="1"/>
              <a:t>results</a:t>
            </a:r>
            <a:r>
              <a:rPr lang="it-IT" dirty="0"/>
              <a:t> with the big dataset, the </a:t>
            </a:r>
            <a:r>
              <a:rPr lang="it-IT" dirty="0" err="1"/>
              <a:t>curves</a:t>
            </a:r>
            <a:r>
              <a:rPr lang="it-IT" dirty="0"/>
              <a:t> are </a:t>
            </a:r>
            <a:r>
              <a:rPr lang="it-IT" dirty="0" err="1"/>
              <a:t>smooth</a:t>
            </a:r>
            <a:r>
              <a:rPr lang="it-IT" dirty="0"/>
              <a:t> and </a:t>
            </a:r>
            <a:r>
              <a:rPr lang="it-IT" dirty="0" err="1"/>
              <a:t>we</a:t>
            </a:r>
            <a:r>
              <a:rPr lang="it-IT" dirty="0"/>
              <a:t> can </a:t>
            </a:r>
            <a:r>
              <a:rPr lang="it-IT" dirty="0" err="1"/>
              <a:t>see</a:t>
            </a:r>
            <a:r>
              <a:rPr lang="it-IT" dirty="0"/>
              <a:t> </a:t>
            </a:r>
            <a:r>
              <a:rPr lang="it-IT" dirty="0" err="1"/>
              <a:t>that</a:t>
            </a:r>
            <a:r>
              <a:rPr lang="it-IT" dirty="0"/>
              <a:t> the model </a:t>
            </a:r>
            <a:r>
              <a:rPr lang="it-IT" dirty="0" err="1"/>
              <a:t>learned</a:t>
            </a:r>
            <a:r>
              <a:rPr lang="it-IT" dirty="0"/>
              <a:t> </a:t>
            </a:r>
            <a:r>
              <a:rPr lang="it-IT" dirty="0" err="1"/>
              <a:t>quite</a:t>
            </a:r>
            <a:r>
              <a:rPr lang="it-IT" dirty="0"/>
              <a:t> </a:t>
            </a:r>
            <a:r>
              <a:rPr lang="it-IT" dirty="0" err="1"/>
              <a:t>well</a:t>
            </a:r>
            <a:r>
              <a:rPr lang="it-IT" dirty="0"/>
              <a:t> </a:t>
            </a:r>
            <a:r>
              <a:rPr lang="it-IT" dirty="0" err="1"/>
              <a:t>respect</a:t>
            </a:r>
            <a:r>
              <a:rPr lang="it-IT" dirty="0"/>
              <a:t> to the </a:t>
            </a:r>
            <a:r>
              <a:rPr lang="it-IT" dirty="0" err="1"/>
              <a:t>previus</a:t>
            </a:r>
            <a:r>
              <a:rPr lang="it-IT" dirty="0"/>
              <a:t> images. In the </a:t>
            </a:r>
            <a:r>
              <a:rPr lang="it-IT" dirty="0" err="1"/>
              <a:t>experiments</a:t>
            </a:r>
            <a:r>
              <a:rPr lang="it-IT" dirty="0"/>
              <a:t> i </a:t>
            </a:r>
            <a:r>
              <a:rPr lang="it-IT" dirty="0" err="1"/>
              <a:t>otained</a:t>
            </a:r>
            <a:r>
              <a:rPr lang="it-IT" dirty="0"/>
              <a:t> more </a:t>
            </a:r>
            <a:r>
              <a:rPr lang="it-IT" dirty="0" err="1"/>
              <a:t>relaiable</a:t>
            </a:r>
            <a:r>
              <a:rPr lang="it-IT" dirty="0"/>
              <a:t> </a:t>
            </a:r>
            <a:r>
              <a:rPr lang="it-IT" dirty="0" err="1"/>
              <a:t>detection</a:t>
            </a:r>
            <a:r>
              <a:rPr lang="it-IT" dirty="0"/>
              <a:t> with </a:t>
            </a:r>
            <a:r>
              <a:rPr lang="it-IT" dirty="0" err="1"/>
              <a:t>this</a:t>
            </a:r>
            <a:r>
              <a:rPr lang="it-IT" dirty="0"/>
              <a:t> model </a:t>
            </a:r>
            <a:r>
              <a:rPr lang="it-IT" dirty="0" err="1"/>
              <a:t>as</a:t>
            </a:r>
            <a:r>
              <a:rPr lang="it-IT" dirty="0"/>
              <a:t> </a:t>
            </a:r>
            <a:r>
              <a:rPr lang="it-IT" dirty="0" err="1"/>
              <a:t>expected</a:t>
            </a:r>
            <a:r>
              <a:rPr lang="it-IT" dirty="0"/>
              <a:t>.</a:t>
            </a:r>
          </a:p>
        </p:txBody>
      </p:sp>
      <p:sp>
        <p:nvSpPr>
          <p:cNvPr id="4" name="Segnaposto numero diapositiva 3"/>
          <p:cNvSpPr>
            <a:spLocks noGrp="1"/>
          </p:cNvSpPr>
          <p:nvPr>
            <p:ph type="sldNum" sz="quarter" idx="5"/>
          </p:nvPr>
        </p:nvSpPr>
        <p:spPr/>
        <p:txBody>
          <a:bodyPr/>
          <a:lstStyle/>
          <a:p>
            <a:fld id="{78597EFA-A30D-4761-9988-6D78996661A8}" type="slidenum">
              <a:rPr lang="it-IT" smtClean="0"/>
              <a:t>11</a:t>
            </a:fld>
            <a:endParaRPr lang="it-IT"/>
          </a:p>
        </p:txBody>
      </p:sp>
    </p:spTree>
    <p:extLst>
      <p:ext uri="{BB962C8B-B14F-4D97-AF65-F5344CB8AC3E}">
        <p14:creationId xmlns:p14="http://schemas.microsoft.com/office/powerpoint/2010/main" val="133015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a:t>
            </a:r>
            <a:r>
              <a:rPr lang="it-IT" dirty="0" err="1"/>
              <a:t>this</a:t>
            </a:r>
            <a:r>
              <a:rPr lang="it-IT" dirty="0"/>
              <a:t> last dataset </a:t>
            </a:r>
            <a:r>
              <a:rPr lang="it-IT" dirty="0" err="1"/>
              <a:t>we</a:t>
            </a:r>
            <a:r>
              <a:rPr lang="it-IT" dirty="0"/>
              <a:t> can </a:t>
            </a:r>
            <a:r>
              <a:rPr lang="it-IT" dirty="0" err="1"/>
              <a:t>also</a:t>
            </a:r>
            <a:r>
              <a:rPr lang="it-IT" dirty="0"/>
              <a:t> </a:t>
            </a:r>
            <a:r>
              <a:rPr lang="it-IT" dirty="0" err="1"/>
              <a:t>see</a:t>
            </a:r>
            <a:r>
              <a:rPr lang="it-IT" dirty="0"/>
              <a:t> the F1 curve </a:t>
            </a:r>
            <a:r>
              <a:rPr lang="it-IT" dirty="0" err="1"/>
              <a:t>that</a:t>
            </a:r>
            <a:r>
              <a:rPr lang="it-IT" dirty="0"/>
              <a:t> take </a:t>
            </a:r>
            <a:r>
              <a:rPr lang="it-IT" dirty="0" err="1"/>
              <a:t>into</a:t>
            </a:r>
            <a:r>
              <a:rPr lang="it-IT" dirty="0"/>
              <a:t> account recall and </a:t>
            </a:r>
            <a:r>
              <a:rPr lang="it-IT" dirty="0" err="1"/>
              <a:t>precision</a:t>
            </a:r>
            <a:r>
              <a:rPr lang="it-IT" dirty="0"/>
              <a:t> </a:t>
            </a:r>
            <a:r>
              <a:rPr lang="it-IT" dirty="0" err="1"/>
              <a:t>metrics</a:t>
            </a:r>
            <a:r>
              <a:rPr lang="it-IT" dirty="0"/>
              <a:t>  and the </a:t>
            </a:r>
            <a:r>
              <a:rPr lang="it-IT" dirty="0" err="1"/>
              <a:t>confusion</a:t>
            </a:r>
            <a:r>
              <a:rPr lang="it-IT" dirty="0"/>
              <a:t> </a:t>
            </a:r>
            <a:r>
              <a:rPr lang="it-IT" dirty="0" err="1"/>
              <a:t>matrix</a:t>
            </a:r>
            <a:r>
              <a:rPr lang="it-IT" dirty="0"/>
              <a:t> </a:t>
            </a:r>
            <a:r>
              <a:rPr lang="it-IT" dirty="0" err="1"/>
              <a:t>where</a:t>
            </a:r>
            <a:r>
              <a:rPr lang="it-IT" dirty="0"/>
              <a:t> </a:t>
            </a:r>
            <a:r>
              <a:rPr lang="it-IT" dirty="0" err="1"/>
              <a:t>we</a:t>
            </a:r>
            <a:r>
              <a:rPr lang="it-IT" dirty="0"/>
              <a:t> can </a:t>
            </a:r>
            <a:r>
              <a:rPr lang="it-IT" dirty="0" err="1"/>
              <a:t>see</a:t>
            </a:r>
            <a:r>
              <a:rPr lang="it-IT" dirty="0"/>
              <a:t> </a:t>
            </a:r>
            <a:r>
              <a:rPr lang="it-IT" dirty="0" err="1"/>
              <a:t>that</a:t>
            </a:r>
            <a:r>
              <a:rPr lang="it-IT" dirty="0"/>
              <a:t> the </a:t>
            </a:r>
            <a:r>
              <a:rPr lang="it-IT" dirty="0" err="1"/>
              <a:t>number</a:t>
            </a:r>
            <a:r>
              <a:rPr lang="it-IT" dirty="0"/>
              <a:t> of </a:t>
            </a:r>
            <a:r>
              <a:rPr lang="it-IT" dirty="0" err="1"/>
              <a:t>true</a:t>
            </a:r>
            <a:r>
              <a:rPr lang="it-IT" dirty="0"/>
              <a:t> positive </a:t>
            </a:r>
            <a:r>
              <a:rPr lang="it-IT" dirty="0" err="1"/>
              <a:t>is</a:t>
            </a:r>
            <a:r>
              <a:rPr lang="it-IT" dirty="0"/>
              <a:t> </a:t>
            </a:r>
            <a:r>
              <a:rPr lang="it-IT" dirty="0" err="1"/>
              <a:t>very</a:t>
            </a:r>
            <a:r>
              <a:rPr lang="it-IT" dirty="0"/>
              <a:t> </a:t>
            </a:r>
            <a:r>
              <a:rPr lang="it-IT" dirty="0" err="1"/>
              <a:t>hight</a:t>
            </a:r>
            <a:r>
              <a:rPr lang="it-IT" dirty="0"/>
              <a:t> </a:t>
            </a:r>
            <a:r>
              <a:rPr lang="it-IT" dirty="0" err="1"/>
              <a:t>respect</a:t>
            </a:r>
            <a:r>
              <a:rPr lang="it-IT" dirty="0"/>
              <a:t> to the false positive and the false negative </a:t>
            </a:r>
            <a:r>
              <a:rPr lang="it-IT" dirty="0" err="1"/>
              <a:t>as</a:t>
            </a:r>
            <a:r>
              <a:rPr lang="it-IT" dirty="0"/>
              <a:t> </a:t>
            </a:r>
            <a:r>
              <a:rPr lang="it-IT" dirty="0" err="1"/>
              <a:t>expected</a:t>
            </a:r>
            <a:r>
              <a:rPr lang="it-IT" dirty="0"/>
              <a:t>. The false negative are </a:t>
            </a:r>
            <a:r>
              <a:rPr lang="it-IT" dirty="0" err="1"/>
              <a:t>not</a:t>
            </a:r>
            <a:r>
              <a:rPr lang="it-IT" dirty="0"/>
              <a:t> take </a:t>
            </a:r>
            <a:r>
              <a:rPr lang="it-IT" dirty="0" err="1"/>
              <a:t>into</a:t>
            </a:r>
            <a:r>
              <a:rPr lang="it-IT" dirty="0"/>
              <a:t> account in </a:t>
            </a:r>
            <a:r>
              <a:rPr lang="it-IT" dirty="0" err="1"/>
              <a:t>this</a:t>
            </a:r>
            <a:r>
              <a:rPr lang="it-IT" dirty="0"/>
              <a:t> case.</a:t>
            </a:r>
          </a:p>
        </p:txBody>
      </p:sp>
      <p:sp>
        <p:nvSpPr>
          <p:cNvPr id="4" name="Segnaposto numero diapositiva 3"/>
          <p:cNvSpPr>
            <a:spLocks noGrp="1"/>
          </p:cNvSpPr>
          <p:nvPr>
            <p:ph type="sldNum" sz="quarter" idx="5"/>
          </p:nvPr>
        </p:nvSpPr>
        <p:spPr/>
        <p:txBody>
          <a:bodyPr/>
          <a:lstStyle/>
          <a:p>
            <a:fld id="{78597EFA-A30D-4761-9988-6D78996661A8}" type="slidenum">
              <a:rPr lang="it-IT" smtClean="0"/>
              <a:t>12</a:t>
            </a:fld>
            <a:endParaRPr lang="it-IT"/>
          </a:p>
        </p:txBody>
      </p:sp>
    </p:spTree>
    <p:extLst>
      <p:ext uri="{BB962C8B-B14F-4D97-AF65-F5344CB8AC3E}">
        <p14:creationId xmlns:p14="http://schemas.microsoft.com/office/powerpoint/2010/main" val="175872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After the training I </a:t>
            </a:r>
            <a:r>
              <a:rPr lang="it-IT" dirty="0" err="1"/>
              <a:t>tried</a:t>
            </a:r>
            <a:r>
              <a:rPr lang="it-IT" dirty="0"/>
              <a:t> the tracking </a:t>
            </a:r>
            <a:r>
              <a:rPr lang="it-IT" dirty="0" err="1"/>
              <a:t>function</a:t>
            </a:r>
            <a:r>
              <a:rPr lang="it-IT" dirty="0"/>
              <a:t> of YOLO v8 with a </a:t>
            </a:r>
            <a:r>
              <a:rPr lang="it-IT" dirty="0" err="1"/>
              <a:t>simple</a:t>
            </a:r>
            <a:r>
              <a:rPr lang="it-IT" dirty="0"/>
              <a:t> video and </a:t>
            </a:r>
            <a:r>
              <a:rPr lang="it-IT" dirty="0" err="1"/>
              <a:t>this</a:t>
            </a:r>
            <a:r>
              <a:rPr lang="it-IT" dirty="0"/>
              <a:t> </a:t>
            </a:r>
            <a:r>
              <a:rPr lang="it-IT" dirty="0" err="1"/>
              <a:t>is</a:t>
            </a:r>
            <a:r>
              <a:rPr lang="it-IT" dirty="0"/>
              <a:t> the </a:t>
            </a:r>
            <a:r>
              <a:rPr lang="it-IT" dirty="0" err="1"/>
              <a:t>result</a:t>
            </a:r>
            <a:r>
              <a:rPr lang="it-IT" dirty="0"/>
              <a:t>.</a:t>
            </a:r>
          </a:p>
        </p:txBody>
      </p:sp>
      <p:sp>
        <p:nvSpPr>
          <p:cNvPr id="4" name="Segnaposto numero diapositiva 3"/>
          <p:cNvSpPr>
            <a:spLocks noGrp="1"/>
          </p:cNvSpPr>
          <p:nvPr>
            <p:ph type="sldNum" sz="quarter" idx="5"/>
          </p:nvPr>
        </p:nvSpPr>
        <p:spPr/>
        <p:txBody>
          <a:bodyPr/>
          <a:lstStyle/>
          <a:p>
            <a:fld id="{78597EFA-A30D-4761-9988-6D78996661A8}" type="slidenum">
              <a:rPr lang="it-IT" smtClean="0"/>
              <a:t>13</a:t>
            </a:fld>
            <a:endParaRPr lang="it-IT"/>
          </a:p>
        </p:txBody>
      </p:sp>
    </p:spTree>
    <p:extLst>
      <p:ext uri="{BB962C8B-B14F-4D97-AF65-F5344CB8AC3E}">
        <p14:creationId xmlns:p14="http://schemas.microsoft.com/office/powerpoint/2010/main" val="7641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My project was focused on detecting license plates of cars. In this kind of problem we have for example a road and we want to detect the license plate of a car crossing when it cannot. And maybe we also want to detect the license plate.</a:t>
            </a:r>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3</a:t>
            </a:fld>
            <a:endParaRPr lang="it-IT"/>
          </a:p>
        </p:txBody>
      </p:sp>
    </p:spTree>
    <p:extLst>
      <p:ext uri="{BB962C8B-B14F-4D97-AF65-F5344CB8AC3E}">
        <p14:creationId xmlns:p14="http://schemas.microsoft.com/office/powerpoint/2010/main" val="340208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Sometimes also it is not enough to detect a license plate and maybe we would also like to trace it in the frames. And that's what I've learned to do</a:t>
            </a:r>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4</a:t>
            </a:fld>
            <a:endParaRPr lang="it-IT"/>
          </a:p>
        </p:txBody>
      </p:sp>
    </p:spTree>
    <p:extLst>
      <p:ext uri="{BB962C8B-B14F-4D97-AF65-F5344CB8AC3E}">
        <p14:creationId xmlns:p14="http://schemas.microsoft.com/office/powerpoint/2010/main" val="386539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Searching</a:t>
            </a:r>
            <a:r>
              <a:rPr lang="it-IT" dirty="0"/>
              <a:t> in the </a:t>
            </a:r>
            <a:r>
              <a:rPr lang="it-IT" dirty="0" err="1"/>
              <a:t>licteractur</a:t>
            </a:r>
            <a:r>
              <a:rPr lang="it-IT" dirty="0"/>
              <a:t> </a:t>
            </a:r>
            <a:r>
              <a:rPr lang="it-IT" dirty="0" err="1"/>
              <a:t>it</a:t>
            </a:r>
            <a:r>
              <a:rPr lang="it-IT" dirty="0"/>
              <a:t> can be </a:t>
            </a:r>
            <a:r>
              <a:rPr lang="it-IT" dirty="0" err="1"/>
              <a:t>seen</a:t>
            </a:r>
            <a:r>
              <a:rPr lang="it-IT" dirty="0"/>
              <a:t> </a:t>
            </a:r>
            <a:r>
              <a:rPr lang="it-IT" dirty="0" err="1"/>
              <a:t>that</a:t>
            </a:r>
            <a:r>
              <a:rPr lang="it-IT" dirty="0"/>
              <a:t> the </a:t>
            </a:r>
            <a:r>
              <a:rPr lang="it-IT" dirty="0" err="1"/>
              <a:t>detection</a:t>
            </a:r>
            <a:r>
              <a:rPr lang="it-IT" dirty="0"/>
              <a:t> of a </a:t>
            </a:r>
            <a:r>
              <a:rPr lang="it-IT" dirty="0" err="1"/>
              <a:t>licens</a:t>
            </a:r>
            <a:r>
              <a:rPr lang="it-IT" dirty="0"/>
              <a:t> </a:t>
            </a:r>
            <a:r>
              <a:rPr lang="it-IT" dirty="0" err="1"/>
              <a:t>plate</a:t>
            </a:r>
            <a:r>
              <a:rPr lang="it-IT" dirty="0"/>
              <a:t> can be </a:t>
            </a:r>
            <a:r>
              <a:rPr lang="it-IT" dirty="0" err="1"/>
              <a:t>obtained</a:t>
            </a:r>
            <a:r>
              <a:rPr lang="it-IT" dirty="0"/>
              <a:t> with </a:t>
            </a:r>
            <a:r>
              <a:rPr lang="it-IT" dirty="0" err="1"/>
              <a:t>classic</a:t>
            </a:r>
            <a:r>
              <a:rPr lang="it-IT" dirty="0"/>
              <a:t> image processing techniques </a:t>
            </a:r>
            <a:r>
              <a:rPr lang="it-IT" dirty="0" err="1"/>
              <a:t>using</a:t>
            </a:r>
            <a:r>
              <a:rPr lang="it-IT" dirty="0"/>
              <a:t> for </a:t>
            </a:r>
            <a:r>
              <a:rPr lang="it-IT" dirty="0" err="1"/>
              <a:t>exemple</a:t>
            </a:r>
            <a:r>
              <a:rPr lang="it-IT" dirty="0"/>
              <a:t> </a:t>
            </a:r>
            <a:r>
              <a:rPr lang="it-IT" dirty="0" err="1"/>
              <a:t>knowns</a:t>
            </a:r>
            <a:r>
              <a:rPr lang="it-IT" dirty="0"/>
              <a:t> CV libraries or a machine learning </a:t>
            </a:r>
            <a:r>
              <a:rPr lang="it-IT" dirty="0" err="1"/>
              <a:t>approch</a:t>
            </a:r>
            <a:r>
              <a:rPr lang="it-IT" dirty="0"/>
              <a:t> </a:t>
            </a:r>
          </a:p>
          <a:p>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5</a:t>
            </a:fld>
            <a:endParaRPr lang="it-IT"/>
          </a:p>
        </p:txBody>
      </p:sp>
    </p:spTree>
    <p:extLst>
      <p:ext uri="{BB962C8B-B14F-4D97-AF65-F5344CB8AC3E}">
        <p14:creationId xmlns:p14="http://schemas.microsoft.com/office/powerpoint/2010/main" val="212003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a:t>
            </a:r>
            <a:r>
              <a:rPr lang="it-IT" dirty="0" err="1"/>
              <a:t>this</a:t>
            </a:r>
            <a:r>
              <a:rPr lang="it-IT" dirty="0"/>
              <a:t> task i </a:t>
            </a:r>
            <a:r>
              <a:rPr lang="it-IT" dirty="0" err="1"/>
              <a:t>used</a:t>
            </a:r>
            <a:r>
              <a:rPr lang="it-IT" dirty="0"/>
              <a:t> YOLO v8 </a:t>
            </a:r>
            <a:r>
              <a:rPr lang="it-IT" dirty="0" err="1"/>
              <a:t>that</a:t>
            </a:r>
            <a:r>
              <a:rPr lang="it-IT" dirty="0"/>
              <a:t> </a:t>
            </a:r>
            <a:r>
              <a:rPr lang="it-IT" dirty="0" err="1"/>
              <a:t>is</a:t>
            </a:r>
            <a:r>
              <a:rPr lang="it-IT" dirty="0"/>
              <a:t> a </a:t>
            </a:r>
            <a:r>
              <a:rPr lang="it-IT" dirty="0" err="1"/>
              <a:t>userful</a:t>
            </a:r>
            <a:r>
              <a:rPr lang="it-IT" dirty="0"/>
              <a:t> tool </a:t>
            </a:r>
            <a:r>
              <a:rPr lang="it-IT" dirty="0" err="1"/>
              <a:t>It</a:t>
            </a:r>
            <a:r>
              <a:rPr lang="it-IT" dirty="0"/>
              <a:t> </a:t>
            </a:r>
            <a:r>
              <a:rPr lang="it-IT" dirty="0" err="1"/>
              <a:t>is</a:t>
            </a:r>
            <a:r>
              <a:rPr lang="it-IT" dirty="0"/>
              <a:t> </a:t>
            </a:r>
            <a:r>
              <a:rPr lang="it-IT" dirty="0" err="1"/>
              <a:t>based</a:t>
            </a:r>
            <a:r>
              <a:rPr lang="it-IT" dirty="0"/>
              <a:t> on a </a:t>
            </a:r>
            <a:r>
              <a:rPr lang="it-IT" dirty="0" err="1"/>
              <a:t>convolutional</a:t>
            </a:r>
            <a:r>
              <a:rPr lang="it-IT" dirty="0"/>
              <a:t> </a:t>
            </a:r>
            <a:r>
              <a:rPr lang="it-IT" dirty="0" err="1"/>
              <a:t>neural</a:t>
            </a:r>
            <a:r>
              <a:rPr lang="it-IT" dirty="0"/>
              <a:t> networks and </a:t>
            </a:r>
            <a:r>
              <a:rPr lang="it-IT" dirty="0" err="1"/>
              <a:t>allow</a:t>
            </a:r>
            <a:r>
              <a:rPr lang="it-IT" dirty="0"/>
              <a:t> to do the </a:t>
            </a:r>
            <a:r>
              <a:rPr lang="it-IT" dirty="0" err="1"/>
              <a:t>detection</a:t>
            </a:r>
            <a:r>
              <a:rPr lang="it-IT" dirty="0"/>
              <a:t> and the tracking. </a:t>
            </a:r>
          </a:p>
        </p:txBody>
      </p:sp>
      <p:sp>
        <p:nvSpPr>
          <p:cNvPr id="4" name="Segnaposto numero diapositiva 3"/>
          <p:cNvSpPr>
            <a:spLocks noGrp="1"/>
          </p:cNvSpPr>
          <p:nvPr>
            <p:ph type="sldNum" sz="quarter" idx="5"/>
          </p:nvPr>
        </p:nvSpPr>
        <p:spPr/>
        <p:txBody>
          <a:bodyPr/>
          <a:lstStyle/>
          <a:p>
            <a:fld id="{78597EFA-A30D-4761-9988-6D78996661A8}" type="slidenum">
              <a:rPr lang="it-IT" smtClean="0"/>
              <a:t>6</a:t>
            </a:fld>
            <a:endParaRPr lang="it-IT"/>
          </a:p>
        </p:txBody>
      </p:sp>
    </p:spTree>
    <p:extLst>
      <p:ext uri="{BB962C8B-B14F-4D97-AF65-F5344CB8AC3E}">
        <p14:creationId xmlns:p14="http://schemas.microsoft.com/office/powerpoint/2010/main" val="113889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this</a:t>
            </a:r>
            <a:r>
              <a:rPr lang="it-IT" dirty="0"/>
              <a:t> </a:t>
            </a:r>
            <a:r>
              <a:rPr lang="it-IT" dirty="0" err="1"/>
              <a:t>simple</a:t>
            </a:r>
            <a:r>
              <a:rPr lang="it-IT" dirty="0"/>
              <a:t> </a:t>
            </a:r>
            <a:r>
              <a:rPr lang="it-IT" dirty="0" err="1"/>
              <a:t>scheme</a:t>
            </a:r>
            <a:r>
              <a:rPr lang="it-IT" dirty="0"/>
              <a:t> </a:t>
            </a:r>
            <a:r>
              <a:rPr lang="it-IT" dirty="0" err="1"/>
              <a:t>we</a:t>
            </a:r>
            <a:r>
              <a:rPr lang="it-IT" dirty="0"/>
              <a:t> can </a:t>
            </a:r>
            <a:r>
              <a:rPr lang="it-IT" dirty="0" err="1"/>
              <a:t>see</a:t>
            </a:r>
            <a:r>
              <a:rPr lang="it-IT" dirty="0"/>
              <a:t> </a:t>
            </a:r>
            <a:r>
              <a:rPr lang="it-IT" dirty="0" err="1"/>
              <a:t>that</a:t>
            </a:r>
            <a:r>
              <a:rPr lang="it-IT" dirty="0"/>
              <a:t> </a:t>
            </a:r>
            <a:r>
              <a:rPr lang="it-IT" dirty="0" err="1"/>
              <a:t>we</a:t>
            </a:r>
            <a:r>
              <a:rPr lang="it-IT" dirty="0"/>
              <a:t> can </a:t>
            </a:r>
            <a:r>
              <a:rPr lang="it-IT" dirty="0" err="1"/>
              <a:t>give</a:t>
            </a:r>
            <a:r>
              <a:rPr lang="it-IT" dirty="0"/>
              <a:t> in </a:t>
            </a:r>
            <a:r>
              <a:rPr lang="it-IT" dirty="0" err="1"/>
              <a:t>intput</a:t>
            </a:r>
            <a:r>
              <a:rPr lang="it-IT" dirty="0"/>
              <a:t> to </a:t>
            </a:r>
            <a:r>
              <a:rPr lang="it-IT" dirty="0" err="1"/>
              <a:t>yolo</a:t>
            </a:r>
            <a:r>
              <a:rPr lang="it-IT" dirty="0"/>
              <a:t> V8 an image or a video and </a:t>
            </a:r>
            <a:r>
              <a:rPr lang="it-IT" dirty="0" err="1"/>
              <a:t>then</a:t>
            </a:r>
            <a:r>
              <a:rPr lang="it-IT" dirty="0"/>
              <a:t> </a:t>
            </a:r>
            <a:r>
              <a:rPr lang="it-IT" dirty="0" err="1"/>
              <a:t>we</a:t>
            </a:r>
            <a:r>
              <a:rPr lang="it-IT" dirty="0"/>
              <a:t> can </a:t>
            </a:r>
            <a:r>
              <a:rPr lang="it-IT" dirty="0" err="1"/>
              <a:t>obtaint</a:t>
            </a:r>
            <a:r>
              <a:rPr lang="it-IT" dirty="0"/>
              <a:t> in </a:t>
            </a:r>
            <a:r>
              <a:rPr lang="it-IT" dirty="0" err="1"/>
              <a:t>ooutput</a:t>
            </a:r>
            <a:r>
              <a:rPr lang="it-IT" dirty="0"/>
              <a:t> a </a:t>
            </a:r>
            <a:r>
              <a:rPr lang="it-IT" dirty="0" err="1"/>
              <a:t>detection</a:t>
            </a:r>
            <a:r>
              <a:rPr lang="it-IT" dirty="0"/>
              <a:t> or a </a:t>
            </a:r>
            <a:r>
              <a:rPr lang="it-IT" dirty="0" err="1"/>
              <a:t>trackig</a:t>
            </a:r>
            <a:r>
              <a:rPr lang="it-IT" dirty="0"/>
              <a:t> </a:t>
            </a:r>
            <a:r>
              <a:rPr lang="it-IT" dirty="0" err="1"/>
              <a:t>dependig</a:t>
            </a:r>
            <a:r>
              <a:rPr lang="it-IT" dirty="0"/>
              <a:t> on the </a:t>
            </a:r>
            <a:r>
              <a:rPr lang="it-IT" dirty="0" err="1"/>
              <a:t>desired</a:t>
            </a:r>
            <a:r>
              <a:rPr lang="it-IT" dirty="0"/>
              <a:t> task.</a:t>
            </a:r>
          </a:p>
        </p:txBody>
      </p:sp>
      <p:sp>
        <p:nvSpPr>
          <p:cNvPr id="4" name="Segnaposto numero diapositiva 3"/>
          <p:cNvSpPr>
            <a:spLocks noGrp="1"/>
          </p:cNvSpPr>
          <p:nvPr>
            <p:ph type="sldNum" sz="quarter" idx="5"/>
          </p:nvPr>
        </p:nvSpPr>
        <p:spPr/>
        <p:txBody>
          <a:bodyPr/>
          <a:lstStyle/>
          <a:p>
            <a:fld id="{78597EFA-A30D-4761-9988-6D78996661A8}" type="slidenum">
              <a:rPr lang="it-IT" smtClean="0"/>
              <a:t>7</a:t>
            </a:fld>
            <a:endParaRPr lang="it-IT"/>
          </a:p>
        </p:txBody>
      </p:sp>
    </p:spTree>
    <p:extLst>
      <p:ext uri="{BB962C8B-B14F-4D97-AF65-F5344CB8AC3E}">
        <p14:creationId xmlns:p14="http://schemas.microsoft.com/office/powerpoint/2010/main" val="80674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To make a forecast we need a trained model. So the first step for me was training the model. To do this, the most important thing is the quality of the data used in the training step. In this case I used Yolo v8 nano, which is the smallest model of yolo v8. It can be easily trained by giving as input some images and for each of them a text file that contains information about the objects within the image. This information is in the form of the coordinates of a bounded box and the first number is the class, in this case class 0 is the license plate of a car. If the dataset we have is not in this form, we have to convert it and that can be a challenge. In the last 2 experiments I worked with datasets that were already in the YOLO format for simplicity.</a:t>
            </a:r>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8</a:t>
            </a:fld>
            <a:endParaRPr lang="it-IT"/>
          </a:p>
        </p:txBody>
      </p:sp>
    </p:spTree>
    <p:extLst>
      <p:ext uri="{BB962C8B-B14F-4D97-AF65-F5344CB8AC3E}">
        <p14:creationId xmlns:p14="http://schemas.microsoft.com/office/powerpoint/2010/main" val="11508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a:t>
            </a:r>
            <a:r>
              <a:rPr lang="it-IT" dirty="0" err="1"/>
              <a:t>used</a:t>
            </a:r>
            <a:r>
              <a:rPr lang="it-IT" dirty="0"/>
              <a:t> </a:t>
            </a:r>
            <a:r>
              <a:rPr lang="it-IT" dirty="0" err="1"/>
              <a:t>two</a:t>
            </a:r>
            <a:r>
              <a:rPr lang="it-IT" dirty="0"/>
              <a:t> datasets </a:t>
            </a:r>
            <a:r>
              <a:rPr lang="it-IT" dirty="0" err="1"/>
              <a:t>where</a:t>
            </a:r>
            <a:r>
              <a:rPr lang="it-IT" dirty="0"/>
              <a:t> the </a:t>
            </a:r>
            <a:r>
              <a:rPr lang="it-IT" dirty="0" err="1"/>
              <a:t>principal</a:t>
            </a:r>
            <a:r>
              <a:rPr lang="it-IT" dirty="0"/>
              <a:t> </a:t>
            </a:r>
            <a:r>
              <a:rPr lang="it-IT" dirty="0" err="1"/>
              <a:t>difference</a:t>
            </a:r>
            <a:r>
              <a:rPr lang="it-IT" dirty="0"/>
              <a:t> </a:t>
            </a:r>
            <a:r>
              <a:rPr lang="it-IT" dirty="0" err="1"/>
              <a:t>is</a:t>
            </a:r>
            <a:r>
              <a:rPr lang="it-IT" dirty="0"/>
              <a:t> in the </a:t>
            </a:r>
            <a:r>
              <a:rPr lang="it-IT" dirty="0" err="1"/>
              <a:t>number</a:t>
            </a:r>
            <a:r>
              <a:rPr lang="it-IT" dirty="0"/>
              <a:t> of images, the first </a:t>
            </a:r>
            <a:r>
              <a:rPr lang="it-IT" dirty="0" err="1"/>
              <a:t>is</a:t>
            </a:r>
            <a:r>
              <a:rPr lang="it-IT" dirty="0"/>
              <a:t> </a:t>
            </a:r>
            <a:r>
              <a:rPr lang="it-IT" dirty="0" err="1"/>
              <a:t>about</a:t>
            </a:r>
            <a:r>
              <a:rPr lang="it-IT" dirty="0"/>
              <a:t> 300 and the second </a:t>
            </a:r>
            <a:r>
              <a:rPr lang="it-IT" dirty="0" err="1"/>
              <a:t>is</a:t>
            </a:r>
            <a:r>
              <a:rPr lang="it-IT" dirty="0"/>
              <a:t> </a:t>
            </a:r>
            <a:r>
              <a:rPr lang="it-IT" dirty="0" err="1"/>
              <a:t>about</a:t>
            </a:r>
            <a:r>
              <a:rPr lang="it-IT" dirty="0"/>
              <a:t> 8000 </a:t>
            </a:r>
          </a:p>
        </p:txBody>
      </p:sp>
      <p:sp>
        <p:nvSpPr>
          <p:cNvPr id="4" name="Segnaposto numero diapositiva 3"/>
          <p:cNvSpPr>
            <a:spLocks noGrp="1"/>
          </p:cNvSpPr>
          <p:nvPr>
            <p:ph type="sldNum" sz="quarter" idx="5"/>
          </p:nvPr>
        </p:nvSpPr>
        <p:spPr/>
        <p:txBody>
          <a:bodyPr/>
          <a:lstStyle/>
          <a:p>
            <a:fld id="{78597EFA-A30D-4761-9988-6D78996661A8}" type="slidenum">
              <a:rPr lang="it-IT" smtClean="0"/>
              <a:t>9</a:t>
            </a:fld>
            <a:endParaRPr lang="it-IT"/>
          </a:p>
        </p:txBody>
      </p:sp>
    </p:spTree>
    <p:extLst>
      <p:ext uri="{BB962C8B-B14F-4D97-AF65-F5344CB8AC3E}">
        <p14:creationId xmlns:p14="http://schemas.microsoft.com/office/powerpoint/2010/main" val="403587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This</a:t>
            </a:r>
            <a:r>
              <a:rPr lang="it-IT" dirty="0"/>
              <a:t> image show some </a:t>
            </a:r>
            <a:r>
              <a:rPr lang="it-IT" dirty="0" err="1"/>
              <a:t>important</a:t>
            </a:r>
            <a:r>
              <a:rPr lang="it-IT" dirty="0"/>
              <a:t> information </a:t>
            </a:r>
            <a:r>
              <a:rPr lang="it-IT" dirty="0" err="1"/>
              <a:t>about</a:t>
            </a:r>
            <a:r>
              <a:rPr lang="it-IT" dirty="0"/>
              <a:t> the </a:t>
            </a:r>
            <a:r>
              <a:rPr lang="it-IT" dirty="0" err="1"/>
              <a:t>trainign</a:t>
            </a:r>
            <a:r>
              <a:rPr lang="it-IT" dirty="0"/>
              <a:t> </a:t>
            </a:r>
            <a:r>
              <a:rPr lang="it-IT" dirty="0" err="1"/>
              <a:t>result</a:t>
            </a:r>
            <a:r>
              <a:rPr lang="it-IT" dirty="0"/>
              <a:t> for the first dataset. </a:t>
            </a:r>
            <a:r>
              <a:rPr lang="it-IT" dirty="0" err="1"/>
              <a:t>We</a:t>
            </a:r>
            <a:r>
              <a:rPr lang="it-IT" dirty="0"/>
              <a:t> can </a:t>
            </a:r>
            <a:r>
              <a:rPr lang="it-IT" dirty="0" err="1"/>
              <a:t>see</a:t>
            </a:r>
            <a:r>
              <a:rPr lang="it-IT" dirty="0"/>
              <a:t> </a:t>
            </a:r>
            <a:r>
              <a:rPr lang="it-IT" dirty="0" err="1"/>
              <a:t>that</a:t>
            </a:r>
            <a:r>
              <a:rPr lang="it-IT" dirty="0"/>
              <a:t> in general the </a:t>
            </a:r>
            <a:r>
              <a:rPr lang="it-IT" dirty="0" err="1"/>
              <a:t>curves</a:t>
            </a:r>
            <a:r>
              <a:rPr lang="it-IT" dirty="0"/>
              <a:t> are </a:t>
            </a:r>
            <a:r>
              <a:rPr lang="it-IT" dirty="0" err="1"/>
              <a:t>not</a:t>
            </a:r>
            <a:r>
              <a:rPr lang="it-IT" dirty="0"/>
              <a:t> to </a:t>
            </a:r>
            <a:r>
              <a:rPr lang="it-IT" dirty="0" err="1"/>
              <a:t>mutch</a:t>
            </a:r>
            <a:r>
              <a:rPr lang="it-IT" dirty="0"/>
              <a:t> </a:t>
            </a:r>
            <a:r>
              <a:rPr lang="it-IT" dirty="0" err="1"/>
              <a:t>smooth</a:t>
            </a:r>
            <a:r>
              <a:rPr lang="it-IT" dirty="0"/>
              <a:t> </a:t>
            </a:r>
            <a:r>
              <a:rPr lang="it-IT" dirty="0" err="1"/>
              <a:t>but</a:t>
            </a:r>
            <a:r>
              <a:rPr lang="it-IT" dirty="0"/>
              <a:t> </a:t>
            </a:r>
            <a:r>
              <a:rPr lang="it-IT" dirty="0" err="1"/>
              <a:t>that</a:t>
            </a:r>
            <a:r>
              <a:rPr lang="it-IT" dirty="0"/>
              <a:t> </a:t>
            </a:r>
            <a:r>
              <a:rPr lang="it-IT" dirty="0" err="1"/>
              <a:t>we</a:t>
            </a:r>
            <a:r>
              <a:rPr lang="it-IT" dirty="0"/>
              <a:t> </a:t>
            </a:r>
            <a:r>
              <a:rPr lang="it-IT" dirty="0" err="1"/>
              <a:t>get</a:t>
            </a:r>
            <a:r>
              <a:rPr lang="it-IT" dirty="0"/>
              <a:t> </a:t>
            </a:r>
            <a:r>
              <a:rPr lang="it-IT" dirty="0" err="1"/>
              <a:t>not</a:t>
            </a:r>
            <a:r>
              <a:rPr lang="it-IT" dirty="0"/>
              <a:t> </a:t>
            </a:r>
            <a:r>
              <a:rPr lang="it-IT" dirty="0" err="1"/>
              <a:t>that</a:t>
            </a:r>
            <a:r>
              <a:rPr lang="it-IT" dirty="0"/>
              <a:t> </a:t>
            </a:r>
            <a:r>
              <a:rPr lang="it-IT" dirty="0" err="1"/>
              <a:t>bad</a:t>
            </a:r>
            <a:r>
              <a:rPr lang="it-IT" dirty="0"/>
              <a:t> </a:t>
            </a:r>
            <a:r>
              <a:rPr lang="it-IT" dirty="0" err="1"/>
              <a:t>performarnce</a:t>
            </a:r>
            <a:r>
              <a:rPr lang="it-IT" dirty="0"/>
              <a:t> in the end, and in </a:t>
            </a:r>
            <a:r>
              <a:rPr lang="it-IT" dirty="0" err="1"/>
              <a:t>fact</a:t>
            </a:r>
            <a:r>
              <a:rPr lang="it-IT" dirty="0"/>
              <a:t> in some tracking </a:t>
            </a:r>
            <a:r>
              <a:rPr lang="it-IT" dirty="0" err="1"/>
              <a:t>experiments</a:t>
            </a:r>
            <a:r>
              <a:rPr lang="it-IT" dirty="0"/>
              <a:t> the model works </a:t>
            </a:r>
            <a:r>
              <a:rPr lang="it-IT" dirty="0" err="1"/>
              <a:t>well</a:t>
            </a:r>
            <a:endParaRPr lang="it-IT" dirty="0"/>
          </a:p>
        </p:txBody>
      </p:sp>
      <p:sp>
        <p:nvSpPr>
          <p:cNvPr id="4" name="Segnaposto numero diapositiva 3"/>
          <p:cNvSpPr>
            <a:spLocks noGrp="1"/>
          </p:cNvSpPr>
          <p:nvPr>
            <p:ph type="sldNum" sz="quarter" idx="5"/>
          </p:nvPr>
        </p:nvSpPr>
        <p:spPr/>
        <p:txBody>
          <a:bodyPr/>
          <a:lstStyle/>
          <a:p>
            <a:fld id="{78597EFA-A30D-4761-9988-6D78996661A8}" type="slidenum">
              <a:rPr lang="it-IT" smtClean="0"/>
              <a:t>10</a:t>
            </a:fld>
            <a:endParaRPr lang="it-IT"/>
          </a:p>
        </p:txBody>
      </p:sp>
    </p:spTree>
    <p:extLst>
      <p:ext uri="{BB962C8B-B14F-4D97-AF65-F5344CB8AC3E}">
        <p14:creationId xmlns:p14="http://schemas.microsoft.com/office/powerpoint/2010/main" val="948196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C096F1-E495-8E66-D786-961F532F5B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B858A34-FE7B-DCE6-92A9-0827B62B0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289F918-F8FE-F91A-3158-56A18E711FD0}"/>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F56CACDE-7BE0-F8D3-51F3-5C8A90C485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1FC92CA-0CF5-855B-DAFC-681CAEB65D5B}"/>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59316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356347-9462-3967-FE5C-BB34F8B62AD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406BC4-C035-74BF-909D-865F6BCDA86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3E0CC3E-9F8C-F73C-EE09-FA5787D244D1}"/>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F061C14F-5D9B-FD0E-E58F-5E80ECEA91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2D153BA-1CE3-F489-A70A-9194EC62D2D2}"/>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341936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0475886-92E8-72BE-2AFE-7C07ADBCACC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8DEF2F-734C-33EC-B9AC-1D5BA9D6CD4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8AE263-27C5-4CCA-7AEF-7461CEB4F78B}"/>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C8CCB46F-38EB-E9A7-2989-D52AB4C7C12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65F44D-7858-0E32-407C-6630ED9471F2}"/>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342902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D27DA7-8295-C5FD-8D40-07284F2CC84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26FA87-12D3-7338-AB1A-C577AE0AE35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6D0A501-9187-9662-C438-D8110C961C26}"/>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86F9E1C8-3705-9E0A-4997-B9AC9E5AF8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28B204-34E5-F386-5B30-2D8BAE2BB813}"/>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185727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C14B92-A605-E9B5-6657-9CDA3593F00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A8C8C90-A612-52E2-0E39-AE64ACF5ED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7A28C9C-A203-BFFF-69AD-97DBC907DE21}"/>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C5F9AB9E-98EE-8FC9-4554-9099F214E9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FF0A425-C1F1-A3FE-3F5D-DB828902E211}"/>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267914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2D7077-7755-14E8-C6BE-B620EFDA339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C989ADD-2C39-7B29-7F95-757552C8313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FF9E89D-CEA0-89D9-E0CD-61CB17C2FE2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0B68400-2AA6-E7B2-942A-25E816A4E7DB}"/>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6" name="Segnaposto piè di pagina 5">
            <a:extLst>
              <a:ext uri="{FF2B5EF4-FFF2-40B4-BE49-F238E27FC236}">
                <a16:creationId xmlns:a16="http://schemas.microsoft.com/office/drawing/2014/main" id="{A09E6E7C-12BB-57CC-B91C-4A7AAD59285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3D974A3-517A-D7A4-923E-CA086F877034}"/>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83730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A84374-8BED-5723-B17B-D3939BD431D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2CE4B4-0DCF-9158-2913-13E96D6A7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E01EF11-49EF-866C-28B9-82DEDB35276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9F717E6-F95D-089C-B94A-4B81F092D2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7EC3A6D-B871-5333-A4F3-9FD6955AEFD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112990E-12FD-A09A-8D0A-03772D345715}"/>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8" name="Segnaposto piè di pagina 7">
            <a:extLst>
              <a:ext uri="{FF2B5EF4-FFF2-40B4-BE49-F238E27FC236}">
                <a16:creationId xmlns:a16="http://schemas.microsoft.com/office/drawing/2014/main" id="{97C28420-C873-5278-886E-35985C9B0DE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ED55C5B-202B-5890-372D-B2B5171A3FDD}"/>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156509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2C71F2-7180-68EC-EF7E-8EC5DB053E1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6420B0A-3AA6-2E47-2228-E96A7D72FE8E}"/>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4" name="Segnaposto piè di pagina 3">
            <a:extLst>
              <a:ext uri="{FF2B5EF4-FFF2-40B4-BE49-F238E27FC236}">
                <a16:creationId xmlns:a16="http://schemas.microsoft.com/office/drawing/2014/main" id="{C4117125-F9C4-3710-70FA-9DCD9364262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BC905C7-C8D5-7EA0-4C46-C1E1C5E1ECE4}"/>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3194595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A8558D6-9BCE-9FBC-2A95-37F49A7F91CB}"/>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3" name="Segnaposto piè di pagina 2">
            <a:extLst>
              <a:ext uri="{FF2B5EF4-FFF2-40B4-BE49-F238E27FC236}">
                <a16:creationId xmlns:a16="http://schemas.microsoft.com/office/drawing/2014/main" id="{C15635CF-A4E0-75C5-1CDA-C119F0720A9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0A4D534-BEF0-D496-417F-ADD2E997AF75}"/>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263278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44D040-12AB-7D8E-6CDD-309A18A00DF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24BEEAD-C37A-C109-5E66-DECED76605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64ABB19-2A78-5BE9-E4FA-2EDC0868D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56662F7-0934-0E48-37B0-8E6DA662E30D}"/>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6" name="Segnaposto piè di pagina 5">
            <a:extLst>
              <a:ext uri="{FF2B5EF4-FFF2-40B4-BE49-F238E27FC236}">
                <a16:creationId xmlns:a16="http://schemas.microsoft.com/office/drawing/2014/main" id="{DE50EC0C-F174-553F-B57E-0017F6E2D3C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82D1D01-CA2A-569E-BED2-7C3159E282E2}"/>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208954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8AF226-BD85-F77B-62CE-AC0FA7E9F12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62A0D12-EA8D-26E2-B2F1-49B556616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C8C6276-7E4E-B885-681F-55A257678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5ED4BC4-39B0-0BE1-71E9-325BA99EACFC}"/>
              </a:ext>
            </a:extLst>
          </p:cNvPr>
          <p:cNvSpPr>
            <a:spLocks noGrp="1"/>
          </p:cNvSpPr>
          <p:nvPr>
            <p:ph type="dt" sz="half" idx="10"/>
          </p:nvPr>
        </p:nvSpPr>
        <p:spPr/>
        <p:txBody>
          <a:bodyPr/>
          <a:lstStyle/>
          <a:p>
            <a:fld id="{6C89E439-AD1D-4EB8-B21B-59849A6329A9}" type="datetimeFigureOut">
              <a:rPr lang="it-IT" smtClean="0"/>
              <a:t>09/01/2024</a:t>
            </a:fld>
            <a:endParaRPr lang="it-IT"/>
          </a:p>
        </p:txBody>
      </p:sp>
      <p:sp>
        <p:nvSpPr>
          <p:cNvPr id="6" name="Segnaposto piè di pagina 5">
            <a:extLst>
              <a:ext uri="{FF2B5EF4-FFF2-40B4-BE49-F238E27FC236}">
                <a16:creationId xmlns:a16="http://schemas.microsoft.com/office/drawing/2014/main" id="{4516CE70-40A2-0390-69A9-CAB2F844498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0147126-ECD0-8E2D-036B-161E345F1E8D}"/>
              </a:ext>
            </a:extLst>
          </p:cNvPr>
          <p:cNvSpPr>
            <a:spLocks noGrp="1"/>
          </p:cNvSpPr>
          <p:nvPr>
            <p:ph type="sldNum" sz="quarter" idx="12"/>
          </p:nvPr>
        </p:nvSpPr>
        <p:spPr/>
        <p:txBody>
          <a:bodyPr/>
          <a:lstStyle/>
          <a:p>
            <a:fld id="{060F81C0-2E0D-4980-AE1F-0E269B76EDDF}" type="slidenum">
              <a:rPr lang="it-IT" smtClean="0"/>
              <a:t>‹N›</a:t>
            </a:fld>
            <a:endParaRPr lang="it-IT"/>
          </a:p>
        </p:txBody>
      </p:sp>
    </p:spTree>
    <p:extLst>
      <p:ext uri="{BB962C8B-B14F-4D97-AF65-F5344CB8AC3E}">
        <p14:creationId xmlns:p14="http://schemas.microsoft.com/office/powerpoint/2010/main" val="42811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72D58C1-D915-86E1-1E18-270C45B8F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57EAEF4-5D7A-DF46-00DF-385C1BD45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C68D78-ED9A-CF3B-F7D2-EAA580C5A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9E439-AD1D-4EB8-B21B-59849A6329A9}" type="datetimeFigureOut">
              <a:rPr lang="it-IT" smtClean="0"/>
              <a:t>09/01/2024</a:t>
            </a:fld>
            <a:endParaRPr lang="it-IT"/>
          </a:p>
        </p:txBody>
      </p:sp>
      <p:sp>
        <p:nvSpPr>
          <p:cNvPr id="5" name="Segnaposto piè di pagina 4">
            <a:extLst>
              <a:ext uri="{FF2B5EF4-FFF2-40B4-BE49-F238E27FC236}">
                <a16:creationId xmlns:a16="http://schemas.microsoft.com/office/drawing/2014/main" id="{62FBCE12-1EAA-DE7D-C93E-BF3014734A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79C7807-B500-7958-4EB9-ED027A3F6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F81C0-2E0D-4980-AE1F-0E269B76EDDF}" type="slidenum">
              <a:rPr lang="it-IT" smtClean="0"/>
              <a:t>‹N›</a:t>
            </a:fld>
            <a:endParaRPr lang="it-IT"/>
          </a:p>
        </p:txBody>
      </p:sp>
    </p:spTree>
    <p:extLst>
      <p:ext uri="{BB962C8B-B14F-4D97-AF65-F5344CB8AC3E}">
        <p14:creationId xmlns:p14="http://schemas.microsoft.com/office/powerpoint/2010/main" val="3375090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universe.roboflow.com/project-8vcch/carplate-xuk6s/model/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hyperlink" Target="https://universe.roboflow.com/project-8vcch/carplate-xuk6s/model/1" TargetMode="External"/><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universe.roboflow.com/project-8vcch/carplate-xuk6s/model/1"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blog.roboflow.com/whats-new-in-yolov8/#:~:text=YOLOv8%20is%20the%20newest%20state,and%20industry%2Ddefining%20YOLOv5%20mode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hyperlink" Target="https://universe.roboflow.com/project-8vcch/carplate-xuk6s/model/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universe.roboflow.com/project-8vcch/carplate-xuk6s/model/1" TargetMode="External"/><Relationship Id="rId7" Type="http://schemas.openxmlformats.org/officeDocument/2006/relationships/hyperlink" Target="https://universe.roboflow.com/project-8vcch/carplate-xuk6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universe.roboflow.com/projekt/tablice-73he1"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1524000" y="2235200"/>
            <a:ext cx="9144000" cy="2387600"/>
          </a:xfrm>
        </p:spPr>
        <p:txBody>
          <a:bodyPr anchor="ctr"/>
          <a:lstStyle/>
          <a:p>
            <a:r>
              <a:rPr lang="fr-FR" b="1" dirty="0"/>
              <a:t>Computer Vision</a:t>
            </a:r>
            <a:br>
              <a:rPr lang="fr-FR" b="1" dirty="0"/>
            </a:br>
            <a:r>
              <a:rPr lang="fr-FR" b="1" dirty="0"/>
              <a:t>Car </a:t>
            </a:r>
            <a:r>
              <a:rPr lang="fr-FR" b="1" dirty="0" err="1"/>
              <a:t>license</a:t>
            </a:r>
            <a:r>
              <a:rPr lang="fr-FR" b="1" dirty="0"/>
              <a:t> plate </a:t>
            </a:r>
            <a:r>
              <a:rPr lang="fr-FR" b="1" dirty="0" err="1"/>
              <a:t>detection</a:t>
            </a:r>
            <a:endParaRPr lang="it-IT" b="1" dirty="0"/>
          </a:p>
        </p:txBody>
      </p:sp>
      <p:sp>
        <p:nvSpPr>
          <p:cNvPr id="4" name="Titolo 1">
            <a:extLst>
              <a:ext uri="{FF2B5EF4-FFF2-40B4-BE49-F238E27FC236}">
                <a16:creationId xmlns:a16="http://schemas.microsoft.com/office/drawing/2014/main" id="{EEA0BC69-78D5-22E7-F627-9BFFEB9084B0}"/>
              </a:ext>
            </a:extLst>
          </p:cNvPr>
          <p:cNvSpPr txBox="1">
            <a:spLocks/>
          </p:cNvSpPr>
          <p:nvPr/>
        </p:nvSpPr>
        <p:spPr>
          <a:xfrm>
            <a:off x="3423821" y="4287914"/>
            <a:ext cx="5344357" cy="48116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a:t>Emanuele Corongiu</a:t>
            </a:r>
            <a:endParaRPr lang="it-IT" sz="2800" b="1" dirty="0"/>
          </a:p>
        </p:txBody>
      </p:sp>
    </p:spTree>
    <p:extLst>
      <p:ext uri="{BB962C8B-B14F-4D97-AF65-F5344CB8AC3E}">
        <p14:creationId xmlns:p14="http://schemas.microsoft.com/office/powerpoint/2010/main" val="283629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dirty="0"/>
              <a:t>Training and </a:t>
            </a:r>
            <a:r>
              <a:rPr lang="it-IT" dirty="0" err="1"/>
              <a:t>results</a:t>
            </a:r>
            <a:endParaRPr lang="it-IT" sz="6000" dirty="0"/>
          </a:p>
        </p:txBody>
      </p:sp>
      <p:pic>
        <p:nvPicPr>
          <p:cNvPr id="15" name="Immagine 14" descr="Immagine che contiene testo, diagramma, mappa, linea&#10;&#10;Descrizione generata automaticamente">
            <a:extLst>
              <a:ext uri="{FF2B5EF4-FFF2-40B4-BE49-F238E27FC236}">
                <a16:creationId xmlns:a16="http://schemas.microsoft.com/office/drawing/2014/main" id="{6F8A745A-8CBB-C8D0-777F-4C747EB97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565" y="1643449"/>
            <a:ext cx="9944870" cy="4972436"/>
          </a:xfrm>
          <a:prstGeom prst="rect">
            <a:avLst/>
          </a:prstGeom>
        </p:spPr>
      </p:pic>
      <p:sp>
        <p:nvSpPr>
          <p:cNvPr id="16" name="CasellaDiTesto 15">
            <a:extLst>
              <a:ext uri="{FF2B5EF4-FFF2-40B4-BE49-F238E27FC236}">
                <a16:creationId xmlns:a16="http://schemas.microsoft.com/office/drawing/2014/main" id="{52B2E935-FC63-7FBE-61A5-67500909FCFD}"/>
              </a:ext>
            </a:extLst>
          </p:cNvPr>
          <p:cNvSpPr txBox="1"/>
          <p:nvPr/>
        </p:nvSpPr>
        <p:spPr>
          <a:xfrm>
            <a:off x="7297443" y="677045"/>
            <a:ext cx="3595457" cy="646331"/>
          </a:xfrm>
          <a:prstGeom prst="rect">
            <a:avLst/>
          </a:prstGeom>
          <a:noFill/>
        </p:spPr>
        <p:txBody>
          <a:bodyPr wrap="square" rtlCol="0">
            <a:spAutoFit/>
          </a:bodyPr>
          <a:lstStyle/>
          <a:p>
            <a:r>
              <a:rPr lang="it-IT" dirty="0"/>
              <a:t>With the small dataset: </a:t>
            </a:r>
            <a:r>
              <a:rPr lang="it-IT" dirty="0" err="1"/>
              <a:t>about</a:t>
            </a:r>
            <a:r>
              <a:rPr lang="it-IT" dirty="0"/>
              <a:t> 300 images in </a:t>
            </a:r>
            <a:r>
              <a:rPr lang="it-IT" dirty="0" err="1"/>
              <a:t>total</a:t>
            </a:r>
            <a:endParaRPr lang="it-IT" dirty="0"/>
          </a:p>
        </p:txBody>
      </p:sp>
    </p:spTree>
    <p:extLst>
      <p:ext uri="{BB962C8B-B14F-4D97-AF65-F5344CB8AC3E}">
        <p14:creationId xmlns:p14="http://schemas.microsoft.com/office/powerpoint/2010/main" val="35014416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dirty="0"/>
              <a:t>Training and </a:t>
            </a:r>
            <a:r>
              <a:rPr lang="it-IT" dirty="0" err="1"/>
              <a:t>results</a:t>
            </a:r>
            <a:endParaRPr lang="it-IT" sz="6000" dirty="0"/>
          </a:p>
        </p:txBody>
      </p:sp>
      <p:pic>
        <p:nvPicPr>
          <p:cNvPr id="4" name="Immagine 3" descr="Immagine che contiene testo, diagramma, mappa, Piano&#10;&#10;Descrizione generata automaticamente">
            <a:extLst>
              <a:ext uri="{FF2B5EF4-FFF2-40B4-BE49-F238E27FC236}">
                <a16:creationId xmlns:a16="http://schemas.microsoft.com/office/drawing/2014/main" id="{F7905B28-4793-88B6-62BB-0F08594DB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844" y="1346662"/>
            <a:ext cx="9668585" cy="4834293"/>
          </a:xfrm>
          <a:prstGeom prst="rect">
            <a:avLst/>
          </a:prstGeom>
        </p:spPr>
      </p:pic>
      <p:sp>
        <p:nvSpPr>
          <p:cNvPr id="5" name="CasellaDiTesto 4">
            <a:extLst>
              <a:ext uri="{FF2B5EF4-FFF2-40B4-BE49-F238E27FC236}">
                <a16:creationId xmlns:a16="http://schemas.microsoft.com/office/drawing/2014/main" id="{B8564E7B-9E01-4E3C-9CBB-C3B37CBB4210}"/>
              </a:ext>
            </a:extLst>
          </p:cNvPr>
          <p:cNvSpPr txBox="1"/>
          <p:nvPr/>
        </p:nvSpPr>
        <p:spPr>
          <a:xfrm>
            <a:off x="7297443" y="677045"/>
            <a:ext cx="3595457" cy="646331"/>
          </a:xfrm>
          <a:prstGeom prst="rect">
            <a:avLst/>
          </a:prstGeom>
          <a:noFill/>
        </p:spPr>
        <p:txBody>
          <a:bodyPr wrap="square" rtlCol="0">
            <a:spAutoFit/>
          </a:bodyPr>
          <a:lstStyle/>
          <a:p>
            <a:r>
              <a:rPr lang="it-IT" dirty="0"/>
              <a:t>With the big dataset: </a:t>
            </a:r>
            <a:r>
              <a:rPr lang="it-IT" dirty="0" err="1"/>
              <a:t>about</a:t>
            </a:r>
            <a:r>
              <a:rPr lang="it-IT" dirty="0"/>
              <a:t> 8000 images in </a:t>
            </a:r>
            <a:r>
              <a:rPr lang="it-IT" dirty="0" err="1"/>
              <a:t>total</a:t>
            </a:r>
            <a:endParaRPr lang="it-IT" dirty="0"/>
          </a:p>
        </p:txBody>
      </p:sp>
    </p:spTree>
    <p:extLst>
      <p:ext uri="{BB962C8B-B14F-4D97-AF65-F5344CB8AC3E}">
        <p14:creationId xmlns:p14="http://schemas.microsoft.com/office/powerpoint/2010/main" val="18925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schermata, diagramma, Rettangolo&#10;&#10;Descrizione generata automaticamente">
            <a:extLst>
              <a:ext uri="{FF2B5EF4-FFF2-40B4-BE49-F238E27FC236}">
                <a16:creationId xmlns:a16="http://schemas.microsoft.com/office/drawing/2014/main" id="{8B0FE6E1-FCF0-317C-2F8A-DE532D3E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606" y="1514166"/>
            <a:ext cx="6548788" cy="4911591"/>
          </a:xfrm>
          <a:prstGeom prst="rect">
            <a:avLst/>
          </a:prstGeom>
        </p:spPr>
      </p:pic>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dirty="0"/>
              <a:t>Training and </a:t>
            </a:r>
            <a:r>
              <a:rPr lang="it-IT" dirty="0" err="1"/>
              <a:t>results</a:t>
            </a:r>
            <a:endParaRPr lang="it-IT" sz="6000" dirty="0"/>
          </a:p>
        </p:txBody>
      </p:sp>
    </p:spTree>
    <p:extLst>
      <p:ext uri="{BB962C8B-B14F-4D97-AF65-F5344CB8AC3E}">
        <p14:creationId xmlns:p14="http://schemas.microsoft.com/office/powerpoint/2010/main" val="246502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sz="6000" dirty="0"/>
              <a:t>Tracking</a:t>
            </a:r>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461319" y="5577697"/>
            <a:ext cx="4563403" cy="923330"/>
          </a:xfrm>
          <a:prstGeom prst="rect">
            <a:avLst/>
          </a:prstGeom>
          <a:noFill/>
        </p:spPr>
        <p:txBody>
          <a:bodyPr wrap="square" rtlCol="0">
            <a:spAutoFit/>
          </a:bodyPr>
          <a:lstStyle/>
          <a:p>
            <a:r>
              <a:rPr lang="it-IT" dirty="0"/>
              <a:t>Video demo source: </a:t>
            </a:r>
            <a:r>
              <a:rPr lang="en-US" dirty="0"/>
              <a:t>https://github.com/Arijit1080/Licence-Plate-Detection-using-YOLO-V8</a:t>
            </a:r>
            <a:endParaRPr lang="it-IT" dirty="0"/>
          </a:p>
        </p:txBody>
      </p:sp>
      <p:sp>
        <p:nvSpPr>
          <p:cNvPr id="10" name="CasellaDiTesto 9">
            <a:extLst>
              <a:ext uri="{FF2B5EF4-FFF2-40B4-BE49-F238E27FC236}">
                <a16:creationId xmlns:a16="http://schemas.microsoft.com/office/drawing/2014/main" id="{F56FA23E-83E5-550E-47A4-38D54227782C}"/>
              </a:ext>
            </a:extLst>
          </p:cNvPr>
          <p:cNvSpPr txBox="1"/>
          <p:nvPr/>
        </p:nvSpPr>
        <p:spPr>
          <a:xfrm>
            <a:off x="461319" y="1643449"/>
            <a:ext cx="3113244" cy="646331"/>
          </a:xfrm>
          <a:prstGeom prst="rect">
            <a:avLst/>
          </a:prstGeom>
          <a:noFill/>
        </p:spPr>
        <p:txBody>
          <a:bodyPr wrap="square" rtlCol="0">
            <a:spAutoFit/>
          </a:bodyPr>
          <a:lstStyle/>
          <a:p>
            <a:r>
              <a:rPr lang="it-IT" dirty="0"/>
              <a:t>The </a:t>
            </a:r>
            <a:r>
              <a:rPr lang="it-IT" dirty="0" err="1"/>
              <a:t>ouput</a:t>
            </a:r>
            <a:r>
              <a:rPr lang="it-IT" dirty="0"/>
              <a:t> of YOLO in tracking mode</a:t>
            </a:r>
          </a:p>
        </p:txBody>
      </p:sp>
      <p:pic>
        <p:nvPicPr>
          <p:cNvPr id="4" name="Experiment_tracking">
            <a:hlinkClick r:id="" action="ppaction://media"/>
            <a:extLst>
              <a:ext uri="{FF2B5EF4-FFF2-40B4-BE49-F238E27FC236}">
                <a16:creationId xmlns:a16="http://schemas.microsoft.com/office/drawing/2014/main" id="{69100BA4-2044-8104-4C97-61F7A966ED30}"/>
              </a:ext>
            </a:extLst>
          </p:cNvPr>
          <p:cNvPicPr>
            <a:picLocks noChangeAspect="1"/>
          </p:cNvPicPr>
          <p:nvPr>
            <a:videoFile r:link="rId1"/>
            <p:extLst>
              <p:ext uri="{DAA4B4D4-6D71-4841-9C94-3DE7FCFB9230}">
                <p14:media xmlns:p14="http://schemas.microsoft.com/office/powerpoint/2010/main" r:embed="rId2">
                  <p14:trim end="12314"/>
                </p14:media>
              </p:ext>
            </p:extLst>
          </p:nvPr>
        </p:nvPicPr>
        <p:blipFill>
          <a:blip r:embed="rId5"/>
          <a:stretch>
            <a:fillRect/>
          </a:stretch>
        </p:blipFill>
        <p:spPr>
          <a:xfrm>
            <a:off x="3807946" y="811988"/>
            <a:ext cx="7636492" cy="4935397"/>
          </a:xfrm>
          <a:prstGeom prst="rect">
            <a:avLst/>
          </a:prstGeom>
        </p:spPr>
      </p:pic>
    </p:spTree>
    <p:extLst>
      <p:ext uri="{BB962C8B-B14F-4D97-AF65-F5344CB8AC3E}">
        <p14:creationId xmlns:p14="http://schemas.microsoft.com/office/powerpoint/2010/main" val="220886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2567636" y="2785762"/>
            <a:ext cx="7056728" cy="1286476"/>
          </a:xfrm>
        </p:spPr>
        <p:txBody>
          <a:bodyPr anchor="ctr">
            <a:normAutofit fontScale="90000"/>
          </a:bodyPr>
          <a:lstStyle/>
          <a:p>
            <a:pPr algn="l"/>
            <a:r>
              <a:rPr lang="it-IT" sz="6000" dirty="0"/>
              <a:t>Thanks for the </a:t>
            </a:r>
            <a:r>
              <a:rPr lang="it-IT" sz="6000" dirty="0" err="1"/>
              <a:t>attention</a:t>
            </a:r>
            <a:endParaRPr lang="it-IT" sz="6000" dirty="0"/>
          </a:p>
        </p:txBody>
      </p:sp>
    </p:spTree>
    <p:extLst>
      <p:ext uri="{BB962C8B-B14F-4D97-AF65-F5344CB8AC3E}">
        <p14:creationId xmlns:p14="http://schemas.microsoft.com/office/powerpoint/2010/main" val="71054093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3196281" cy="1286476"/>
          </a:xfrm>
        </p:spPr>
        <p:txBody>
          <a:bodyPr anchor="ctr"/>
          <a:lstStyle/>
          <a:p>
            <a:r>
              <a:rPr lang="fr-FR" b="1" dirty="0" err="1"/>
              <a:t>Summary</a:t>
            </a:r>
            <a:endParaRPr lang="it-IT" b="1" dirty="0"/>
          </a:p>
        </p:txBody>
      </p:sp>
      <p:sp>
        <p:nvSpPr>
          <p:cNvPr id="3" name="CasellaDiTesto 2">
            <a:extLst>
              <a:ext uri="{FF2B5EF4-FFF2-40B4-BE49-F238E27FC236}">
                <a16:creationId xmlns:a16="http://schemas.microsoft.com/office/drawing/2014/main" id="{9CDC683C-07B4-E6EF-9485-05589DCB7526}"/>
              </a:ext>
            </a:extLst>
          </p:cNvPr>
          <p:cNvSpPr txBox="1"/>
          <p:nvPr/>
        </p:nvSpPr>
        <p:spPr>
          <a:xfrm>
            <a:off x="556053" y="1779372"/>
            <a:ext cx="5115697" cy="3046988"/>
          </a:xfrm>
          <a:prstGeom prst="rect">
            <a:avLst/>
          </a:prstGeom>
          <a:noFill/>
        </p:spPr>
        <p:txBody>
          <a:bodyPr wrap="square" rtlCol="0">
            <a:spAutoFit/>
          </a:bodyPr>
          <a:lstStyle/>
          <a:p>
            <a:pPr marL="285750" indent="-285750">
              <a:buFont typeface="Arial" panose="020B0604020202020204" pitchFamily="34" charset="0"/>
              <a:buChar char="•"/>
            </a:pPr>
            <a:r>
              <a:rPr lang="it-IT" sz="3200" dirty="0" err="1"/>
              <a:t>Problem</a:t>
            </a:r>
            <a:r>
              <a:rPr lang="it-IT" sz="3200" dirty="0"/>
              <a:t> </a:t>
            </a:r>
            <a:r>
              <a:rPr lang="it-IT" sz="3200" dirty="0" err="1"/>
              <a:t>configuration</a:t>
            </a:r>
            <a:endParaRPr lang="it-IT" sz="3200" dirty="0"/>
          </a:p>
          <a:p>
            <a:pPr marL="285750" indent="-285750">
              <a:buFont typeface="Arial" panose="020B0604020202020204" pitchFamily="34" charset="0"/>
              <a:buChar char="•"/>
            </a:pPr>
            <a:r>
              <a:rPr lang="it-IT" sz="3200" dirty="0" err="1"/>
              <a:t>Possible</a:t>
            </a:r>
            <a:r>
              <a:rPr lang="it-IT" sz="3200" dirty="0"/>
              <a:t> </a:t>
            </a:r>
            <a:r>
              <a:rPr lang="it-IT" sz="3200" dirty="0" err="1"/>
              <a:t>solutions</a:t>
            </a:r>
            <a:endParaRPr lang="it-IT" sz="3200" dirty="0"/>
          </a:p>
          <a:p>
            <a:pPr marL="285750" indent="-285750">
              <a:buFont typeface="Arial" panose="020B0604020202020204" pitchFamily="34" charset="0"/>
              <a:buChar char="•"/>
            </a:pPr>
            <a:r>
              <a:rPr lang="it-IT" sz="3200" dirty="0" err="1"/>
              <a:t>Yolo</a:t>
            </a:r>
            <a:r>
              <a:rPr lang="it-IT" sz="3200" dirty="0"/>
              <a:t> V8</a:t>
            </a:r>
          </a:p>
          <a:p>
            <a:pPr marL="285750" indent="-285750">
              <a:buFont typeface="Arial" panose="020B0604020202020204" pitchFamily="34" charset="0"/>
              <a:buChar char="•"/>
            </a:pPr>
            <a:r>
              <a:rPr lang="it-IT" sz="3200" dirty="0"/>
              <a:t>Training and input Data</a:t>
            </a:r>
          </a:p>
          <a:p>
            <a:pPr marL="285750" indent="-285750">
              <a:buFont typeface="Arial" panose="020B0604020202020204" pitchFamily="34" charset="0"/>
              <a:buChar char="•"/>
            </a:pPr>
            <a:r>
              <a:rPr lang="it-IT" sz="3200" dirty="0"/>
              <a:t>Training and </a:t>
            </a:r>
            <a:r>
              <a:rPr lang="it-IT" sz="3200" dirty="0" err="1"/>
              <a:t>result</a:t>
            </a:r>
            <a:endParaRPr lang="it-IT" sz="3200" dirty="0"/>
          </a:p>
          <a:p>
            <a:pPr marL="285750" indent="-285750">
              <a:buFont typeface="Arial" panose="020B0604020202020204" pitchFamily="34" charset="0"/>
              <a:buChar char="•"/>
            </a:pPr>
            <a:r>
              <a:rPr lang="it-IT" sz="3200" dirty="0"/>
              <a:t>Tracking</a:t>
            </a:r>
          </a:p>
        </p:txBody>
      </p:sp>
    </p:spTree>
    <p:extLst>
      <p:ext uri="{BB962C8B-B14F-4D97-AF65-F5344CB8AC3E}">
        <p14:creationId xmlns:p14="http://schemas.microsoft.com/office/powerpoint/2010/main" val="89851447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5AF91FD-9948-108B-8090-2AED620660A7}"/>
              </a:ext>
            </a:extLst>
          </p:cNvPr>
          <p:cNvPicPr>
            <a:picLocks noChangeAspect="1"/>
          </p:cNvPicPr>
          <p:nvPr/>
        </p:nvPicPr>
        <p:blipFill>
          <a:blip r:embed="rId3"/>
          <a:stretch>
            <a:fillRect/>
          </a:stretch>
        </p:blipFill>
        <p:spPr>
          <a:xfrm>
            <a:off x="6596708" y="-1736581"/>
            <a:ext cx="7785422" cy="5100794"/>
          </a:xfrm>
          <a:prstGeom prst="rect">
            <a:avLst/>
          </a:prstGeom>
        </p:spPr>
      </p:pic>
      <p:pic>
        <p:nvPicPr>
          <p:cNvPr id="9" name="Immagine 8">
            <a:extLst>
              <a:ext uri="{FF2B5EF4-FFF2-40B4-BE49-F238E27FC236}">
                <a16:creationId xmlns:a16="http://schemas.microsoft.com/office/drawing/2014/main" id="{99CC5588-8A15-1C95-A523-CD3BFFA7A606}"/>
              </a:ext>
            </a:extLst>
          </p:cNvPr>
          <p:cNvPicPr>
            <a:picLocks noChangeAspect="1"/>
          </p:cNvPicPr>
          <p:nvPr/>
        </p:nvPicPr>
        <p:blipFill>
          <a:blip r:embed="rId4"/>
          <a:stretch>
            <a:fillRect/>
          </a:stretch>
        </p:blipFill>
        <p:spPr>
          <a:xfrm>
            <a:off x="-334841" y="4144298"/>
            <a:ext cx="5206821" cy="2952140"/>
          </a:xfrm>
          <a:prstGeom prst="rect">
            <a:avLst/>
          </a:prstGeom>
        </p:spPr>
      </p:pic>
      <p:pic>
        <p:nvPicPr>
          <p:cNvPr id="7" name="Immagine 6">
            <a:extLst>
              <a:ext uri="{FF2B5EF4-FFF2-40B4-BE49-F238E27FC236}">
                <a16:creationId xmlns:a16="http://schemas.microsoft.com/office/drawing/2014/main" id="{F74675AD-F09B-D413-802F-1E8049D1ECCE}"/>
              </a:ext>
            </a:extLst>
          </p:cNvPr>
          <p:cNvPicPr>
            <a:picLocks noChangeAspect="1"/>
          </p:cNvPicPr>
          <p:nvPr/>
        </p:nvPicPr>
        <p:blipFill>
          <a:blip r:embed="rId5"/>
          <a:stretch>
            <a:fillRect/>
          </a:stretch>
        </p:blipFill>
        <p:spPr>
          <a:xfrm>
            <a:off x="3564476" y="2185382"/>
            <a:ext cx="10496031" cy="5594419"/>
          </a:xfrm>
          <a:prstGeom prst="rect">
            <a:avLst/>
          </a:prstGeom>
        </p:spPr>
      </p:pic>
      <p:pic>
        <p:nvPicPr>
          <p:cNvPr id="5" name="Immagine 4">
            <a:extLst>
              <a:ext uri="{FF2B5EF4-FFF2-40B4-BE49-F238E27FC236}">
                <a16:creationId xmlns:a16="http://schemas.microsoft.com/office/drawing/2014/main" id="{66834FF1-2672-CB35-C237-C3ADD3D9080A}"/>
              </a:ext>
            </a:extLst>
          </p:cNvPr>
          <p:cNvPicPr>
            <a:picLocks noChangeAspect="1"/>
          </p:cNvPicPr>
          <p:nvPr/>
        </p:nvPicPr>
        <p:blipFill>
          <a:blip r:embed="rId6"/>
          <a:stretch>
            <a:fillRect/>
          </a:stretch>
        </p:blipFill>
        <p:spPr>
          <a:xfrm>
            <a:off x="-1" y="0"/>
            <a:ext cx="7128955" cy="5442012"/>
          </a:xfrm>
          <a:prstGeom prst="rect">
            <a:avLst/>
          </a:prstGeom>
        </p:spPr>
      </p:pic>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fr-FR" b="1" dirty="0" err="1">
                <a:solidFill>
                  <a:schemeClr val="bg1"/>
                </a:solidFill>
              </a:rPr>
              <a:t>Problem</a:t>
            </a:r>
            <a:r>
              <a:rPr lang="fr-FR" b="1" dirty="0">
                <a:solidFill>
                  <a:schemeClr val="bg1"/>
                </a:solidFill>
              </a:rPr>
              <a:t> Configuration</a:t>
            </a:r>
            <a:endParaRPr lang="it-IT" b="1" dirty="0">
              <a:solidFill>
                <a:schemeClr val="bg1"/>
              </a:solidFill>
            </a:endParaRPr>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150638" y="4743482"/>
            <a:ext cx="4563403" cy="646331"/>
          </a:xfrm>
          <a:prstGeom prst="rect">
            <a:avLst/>
          </a:prstGeom>
          <a:noFill/>
        </p:spPr>
        <p:txBody>
          <a:bodyPr wrap="square" rtlCol="0">
            <a:spAutoFit/>
          </a:bodyPr>
          <a:lstStyle/>
          <a:p>
            <a:r>
              <a:rPr lang="it-IT" dirty="0">
                <a:solidFill>
                  <a:schemeClr val="bg1"/>
                </a:solidFill>
              </a:rPr>
              <a:t>Images source: </a:t>
            </a:r>
            <a:r>
              <a:rPr lang="en-US" dirty="0">
                <a:solidFill>
                  <a:schemeClr val="bg1"/>
                </a:solidFill>
                <a:hlinkClick r:id="rId7">
                  <a:extLst>
                    <a:ext uri="{A12FA001-AC4F-418D-AE19-62706E023703}">
                      <ahyp:hlinkClr xmlns:ahyp="http://schemas.microsoft.com/office/drawing/2018/hyperlinkcolor" val="tx"/>
                    </a:ext>
                  </a:extLst>
                </a:hlinkClick>
              </a:rPr>
              <a:t>How to Use the </a:t>
            </a:r>
            <a:r>
              <a:rPr lang="en-US" dirty="0" err="1">
                <a:solidFill>
                  <a:schemeClr val="bg1"/>
                </a:solidFill>
                <a:hlinkClick r:id="rId7">
                  <a:extLst>
                    <a:ext uri="{A12FA001-AC4F-418D-AE19-62706E023703}">
                      <ahyp:hlinkClr xmlns:ahyp="http://schemas.microsoft.com/office/drawing/2018/hyperlinkcolor" val="tx"/>
                    </a:ext>
                  </a:extLst>
                </a:hlinkClick>
              </a:rPr>
              <a:t>carPlate</a:t>
            </a:r>
            <a:r>
              <a:rPr lang="en-US" dirty="0">
                <a:solidFill>
                  <a:schemeClr val="bg1"/>
                </a:solidFill>
                <a:hlinkClick r:id="rId7">
                  <a:extLst>
                    <a:ext uri="{A12FA001-AC4F-418D-AE19-62706E023703}">
                      <ahyp:hlinkClr xmlns:ahyp="http://schemas.microsoft.com/office/drawing/2018/hyperlinkcolor" val="tx"/>
                    </a:ext>
                  </a:extLst>
                </a:hlinkClick>
              </a:rPr>
              <a:t> Object Detection API (roboflow.com)</a:t>
            </a:r>
            <a:endParaRPr lang="it-IT" dirty="0">
              <a:solidFill>
                <a:schemeClr val="bg1"/>
              </a:solidFill>
            </a:endParaRPr>
          </a:p>
        </p:txBody>
      </p:sp>
    </p:spTree>
    <p:extLst>
      <p:ext uri="{BB962C8B-B14F-4D97-AF65-F5344CB8AC3E}">
        <p14:creationId xmlns:p14="http://schemas.microsoft.com/office/powerpoint/2010/main" val="41482506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5AF91FD-9948-108B-8090-2AED620660A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0"/>
                    </a14:imgEffect>
                  </a14:imgLayer>
                </a14:imgProps>
              </a:ext>
            </a:extLst>
          </a:blip>
          <a:stretch>
            <a:fillRect/>
          </a:stretch>
        </p:blipFill>
        <p:spPr>
          <a:xfrm>
            <a:off x="6596708" y="-1736581"/>
            <a:ext cx="7785422" cy="5100794"/>
          </a:xfrm>
          <a:prstGeom prst="rect">
            <a:avLst/>
          </a:prstGeom>
        </p:spPr>
      </p:pic>
      <p:pic>
        <p:nvPicPr>
          <p:cNvPr id="9" name="Immagine 8">
            <a:extLst>
              <a:ext uri="{FF2B5EF4-FFF2-40B4-BE49-F238E27FC236}">
                <a16:creationId xmlns:a16="http://schemas.microsoft.com/office/drawing/2014/main" id="{99CC5588-8A15-1C95-A523-CD3BFFA7A60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0000"/>
                    </a14:imgEffect>
                  </a14:imgLayer>
                </a14:imgProps>
              </a:ext>
            </a:extLst>
          </a:blip>
          <a:stretch>
            <a:fillRect/>
          </a:stretch>
        </p:blipFill>
        <p:spPr>
          <a:xfrm>
            <a:off x="-334841" y="4144298"/>
            <a:ext cx="5206821" cy="2952140"/>
          </a:xfrm>
          <a:prstGeom prst="rect">
            <a:avLst/>
          </a:prstGeom>
        </p:spPr>
      </p:pic>
      <p:pic>
        <p:nvPicPr>
          <p:cNvPr id="7" name="Immagine 6">
            <a:extLst>
              <a:ext uri="{FF2B5EF4-FFF2-40B4-BE49-F238E27FC236}">
                <a16:creationId xmlns:a16="http://schemas.microsoft.com/office/drawing/2014/main" id="{F74675AD-F09B-D413-802F-1E8049D1ECC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0000"/>
                    </a14:imgEffect>
                  </a14:imgLayer>
                </a14:imgProps>
              </a:ext>
            </a:extLst>
          </a:blip>
          <a:stretch>
            <a:fillRect/>
          </a:stretch>
        </p:blipFill>
        <p:spPr>
          <a:xfrm>
            <a:off x="3564476" y="2185382"/>
            <a:ext cx="10496031" cy="5594419"/>
          </a:xfrm>
          <a:prstGeom prst="rect">
            <a:avLst/>
          </a:prstGeom>
        </p:spPr>
      </p:pic>
      <p:pic>
        <p:nvPicPr>
          <p:cNvPr id="5" name="Immagine 4">
            <a:extLst>
              <a:ext uri="{FF2B5EF4-FFF2-40B4-BE49-F238E27FC236}">
                <a16:creationId xmlns:a16="http://schemas.microsoft.com/office/drawing/2014/main" id="{66834FF1-2672-CB35-C237-C3ADD3D9080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0000"/>
                    </a14:imgEffect>
                  </a14:imgLayer>
                </a14:imgProps>
              </a:ext>
            </a:extLst>
          </a:blip>
          <a:stretch>
            <a:fillRect/>
          </a:stretch>
        </p:blipFill>
        <p:spPr>
          <a:xfrm>
            <a:off x="-1" y="0"/>
            <a:ext cx="7128955" cy="5442012"/>
          </a:xfrm>
          <a:prstGeom prst="rect">
            <a:avLst/>
          </a:prstGeom>
        </p:spPr>
      </p:pic>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fr-FR" b="1" dirty="0" err="1">
                <a:solidFill>
                  <a:schemeClr val="bg1"/>
                </a:solidFill>
              </a:rPr>
              <a:t>Problem</a:t>
            </a:r>
            <a:r>
              <a:rPr lang="fr-FR" b="1" dirty="0">
                <a:solidFill>
                  <a:schemeClr val="bg1"/>
                </a:solidFill>
              </a:rPr>
              <a:t> Configuration</a:t>
            </a:r>
            <a:endParaRPr lang="it-IT" b="1" dirty="0">
              <a:solidFill>
                <a:schemeClr val="bg1"/>
              </a:solidFill>
            </a:endParaRPr>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140137" y="4144298"/>
            <a:ext cx="4563403" cy="1200329"/>
          </a:xfrm>
          <a:prstGeom prst="rect">
            <a:avLst/>
          </a:prstGeom>
          <a:noFill/>
        </p:spPr>
        <p:txBody>
          <a:bodyPr wrap="square" rtlCol="0">
            <a:spAutoFit/>
          </a:bodyPr>
          <a:lstStyle/>
          <a:p>
            <a:r>
              <a:rPr lang="it-IT" dirty="0">
                <a:solidFill>
                  <a:schemeClr val="bg1"/>
                </a:solidFill>
              </a:rPr>
              <a:t>Images source: </a:t>
            </a:r>
            <a:r>
              <a:rPr lang="en-US" dirty="0">
                <a:solidFill>
                  <a:schemeClr val="bg1"/>
                </a:solidFill>
                <a:hlinkClick r:id="rId11">
                  <a:extLst>
                    <a:ext uri="{A12FA001-AC4F-418D-AE19-62706E023703}">
                      <ahyp:hlinkClr xmlns:ahyp="http://schemas.microsoft.com/office/drawing/2018/hyperlinkcolor" val="tx"/>
                    </a:ext>
                  </a:extLst>
                </a:hlinkClick>
              </a:rPr>
              <a:t>How to Use the </a:t>
            </a:r>
            <a:r>
              <a:rPr lang="en-US" dirty="0" err="1">
                <a:solidFill>
                  <a:schemeClr val="bg1"/>
                </a:solidFill>
                <a:hlinkClick r:id="rId11">
                  <a:extLst>
                    <a:ext uri="{A12FA001-AC4F-418D-AE19-62706E023703}">
                      <ahyp:hlinkClr xmlns:ahyp="http://schemas.microsoft.com/office/drawing/2018/hyperlinkcolor" val="tx"/>
                    </a:ext>
                  </a:extLst>
                </a:hlinkClick>
              </a:rPr>
              <a:t>carPlate</a:t>
            </a:r>
            <a:r>
              <a:rPr lang="en-US" dirty="0">
                <a:solidFill>
                  <a:schemeClr val="bg1"/>
                </a:solidFill>
                <a:hlinkClick r:id="rId11">
                  <a:extLst>
                    <a:ext uri="{A12FA001-AC4F-418D-AE19-62706E023703}">
                      <ahyp:hlinkClr xmlns:ahyp="http://schemas.microsoft.com/office/drawing/2018/hyperlinkcolor" val="tx"/>
                    </a:ext>
                  </a:extLst>
                </a:hlinkClick>
              </a:rPr>
              <a:t> Object Detection API (roboflow.com)</a:t>
            </a:r>
            <a:br>
              <a:rPr lang="en-US" dirty="0">
                <a:solidFill>
                  <a:schemeClr val="bg1"/>
                </a:solidFill>
              </a:rPr>
            </a:br>
            <a:r>
              <a:rPr lang="en-US" dirty="0">
                <a:solidFill>
                  <a:schemeClr val="bg1"/>
                </a:solidFill>
              </a:rPr>
              <a:t>https://github.com/Arijit1080/Licence-Plate-Detection-using-YOLO-V8</a:t>
            </a:r>
            <a:endParaRPr lang="it-IT" dirty="0">
              <a:solidFill>
                <a:schemeClr val="bg1"/>
              </a:solidFill>
            </a:endParaRPr>
          </a:p>
        </p:txBody>
      </p:sp>
      <p:pic>
        <p:nvPicPr>
          <p:cNvPr id="4" name="Immagine 3" descr="Immagine che contiene veicolo, Veicolo terrestre, Progettazione di automobili, testo&#10;&#10;Descrizione generata automaticamente">
            <a:extLst>
              <a:ext uri="{FF2B5EF4-FFF2-40B4-BE49-F238E27FC236}">
                <a16:creationId xmlns:a16="http://schemas.microsoft.com/office/drawing/2014/main" id="{98BF98FC-4329-CDE3-B14D-ED8B76930B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43678" y="1559738"/>
            <a:ext cx="8772993" cy="4692816"/>
          </a:xfrm>
          <a:prstGeom prst="rect">
            <a:avLst/>
          </a:prstGeom>
        </p:spPr>
      </p:pic>
    </p:spTree>
    <p:extLst>
      <p:ext uri="{BB962C8B-B14F-4D97-AF65-F5344CB8AC3E}">
        <p14:creationId xmlns:p14="http://schemas.microsoft.com/office/powerpoint/2010/main" val="4033128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fr-FR" b="1" dirty="0"/>
              <a:t>Possible solutions</a:t>
            </a:r>
            <a:endParaRPr lang="it-IT" b="1" dirty="0"/>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140137" y="4144298"/>
            <a:ext cx="4563403" cy="1200329"/>
          </a:xfrm>
          <a:prstGeom prst="rect">
            <a:avLst/>
          </a:prstGeom>
          <a:noFill/>
        </p:spPr>
        <p:txBody>
          <a:bodyPr wrap="square" rtlCol="0">
            <a:spAutoFit/>
          </a:bodyPr>
          <a:lstStyle/>
          <a:p>
            <a:r>
              <a:rPr lang="it-IT" dirty="0">
                <a:solidFill>
                  <a:schemeClr val="bg1"/>
                </a:solidFill>
              </a:rPr>
              <a:t>Images source: </a:t>
            </a:r>
            <a:r>
              <a:rPr lang="en-US" dirty="0">
                <a:solidFill>
                  <a:schemeClr val="bg1"/>
                </a:solidFill>
                <a:hlinkClick r:id="rId3">
                  <a:extLst>
                    <a:ext uri="{A12FA001-AC4F-418D-AE19-62706E023703}">
                      <ahyp:hlinkClr xmlns:ahyp="http://schemas.microsoft.com/office/drawing/2018/hyperlinkcolor" val="tx"/>
                    </a:ext>
                  </a:extLst>
                </a:hlinkClick>
              </a:rPr>
              <a:t>How to Use the </a:t>
            </a:r>
            <a:r>
              <a:rPr lang="en-US" dirty="0" err="1">
                <a:solidFill>
                  <a:schemeClr val="bg1"/>
                </a:solidFill>
                <a:hlinkClick r:id="rId3">
                  <a:extLst>
                    <a:ext uri="{A12FA001-AC4F-418D-AE19-62706E023703}">
                      <ahyp:hlinkClr xmlns:ahyp="http://schemas.microsoft.com/office/drawing/2018/hyperlinkcolor" val="tx"/>
                    </a:ext>
                  </a:extLst>
                </a:hlinkClick>
              </a:rPr>
              <a:t>carPlate</a:t>
            </a:r>
            <a:r>
              <a:rPr lang="en-US" dirty="0">
                <a:solidFill>
                  <a:schemeClr val="bg1"/>
                </a:solidFill>
                <a:hlinkClick r:id="rId3">
                  <a:extLst>
                    <a:ext uri="{A12FA001-AC4F-418D-AE19-62706E023703}">
                      <ahyp:hlinkClr xmlns:ahyp="http://schemas.microsoft.com/office/drawing/2018/hyperlinkcolor" val="tx"/>
                    </a:ext>
                  </a:extLst>
                </a:hlinkClick>
              </a:rPr>
              <a:t> Object Detection API (roboflow.com)</a:t>
            </a:r>
            <a:br>
              <a:rPr lang="en-US" dirty="0">
                <a:solidFill>
                  <a:schemeClr val="bg1"/>
                </a:solidFill>
              </a:rPr>
            </a:br>
            <a:r>
              <a:rPr lang="en-US" dirty="0">
                <a:solidFill>
                  <a:schemeClr val="bg1"/>
                </a:solidFill>
              </a:rPr>
              <a:t>https://github.com/Arijit1080/Licence-Plate-Detection-using-YOLO-V8</a:t>
            </a:r>
            <a:endParaRPr lang="it-IT" dirty="0">
              <a:solidFill>
                <a:schemeClr val="bg1"/>
              </a:solidFill>
            </a:endParaRPr>
          </a:p>
        </p:txBody>
      </p:sp>
      <p:sp>
        <p:nvSpPr>
          <p:cNvPr id="3" name="CasellaDiTesto 2">
            <a:extLst>
              <a:ext uri="{FF2B5EF4-FFF2-40B4-BE49-F238E27FC236}">
                <a16:creationId xmlns:a16="http://schemas.microsoft.com/office/drawing/2014/main" id="{F477B211-D04F-0F2F-9BDB-600EFC23F8A8}"/>
              </a:ext>
            </a:extLst>
          </p:cNvPr>
          <p:cNvSpPr txBox="1"/>
          <p:nvPr/>
        </p:nvSpPr>
        <p:spPr>
          <a:xfrm>
            <a:off x="1160014" y="2494650"/>
            <a:ext cx="4935986" cy="461665"/>
          </a:xfrm>
          <a:prstGeom prst="rect">
            <a:avLst/>
          </a:prstGeom>
          <a:noFill/>
        </p:spPr>
        <p:txBody>
          <a:bodyPr wrap="square" rtlCol="0">
            <a:spAutoFit/>
          </a:bodyPr>
          <a:lstStyle/>
          <a:p>
            <a:r>
              <a:rPr lang="it-IT" sz="2400" dirty="0"/>
              <a:t>Classic Image processing techniques </a:t>
            </a:r>
          </a:p>
        </p:txBody>
      </p:sp>
      <p:sp>
        <p:nvSpPr>
          <p:cNvPr id="6" name="CasellaDiTesto 5">
            <a:extLst>
              <a:ext uri="{FF2B5EF4-FFF2-40B4-BE49-F238E27FC236}">
                <a16:creationId xmlns:a16="http://schemas.microsoft.com/office/drawing/2014/main" id="{37156AF2-CCAE-AB03-369C-F47B469BFAA2}"/>
              </a:ext>
            </a:extLst>
          </p:cNvPr>
          <p:cNvSpPr txBox="1"/>
          <p:nvPr/>
        </p:nvSpPr>
        <p:spPr>
          <a:xfrm>
            <a:off x="6584272" y="2485747"/>
            <a:ext cx="4637103" cy="461665"/>
          </a:xfrm>
          <a:prstGeom prst="rect">
            <a:avLst/>
          </a:prstGeom>
          <a:noFill/>
        </p:spPr>
        <p:txBody>
          <a:bodyPr wrap="square" rtlCol="0">
            <a:spAutoFit/>
          </a:bodyPr>
          <a:lstStyle/>
          <a:p>
            <a:r>
              <a:rPr lang="it-IT" sz="2400" dirty="0"/>
              <a:t>Machine learning techniques</a:t>
            </a:r>
          </a:p>
        </p:txBody>
      </p:sp>
      <p:sp>
        <p:nvSpPr>
          <p:cNvPr id="4" name="CasellaDiTesto 3">
            <a:extLst>
              <a:ext uri="{FF2B5EF4-FFF2-40B4-BE49-F238E27FC236}">
                <a16:creationId xmlns:a16="http://schemas.microsoft.com/office/drawing/2014/main" id="{99FB1223-6FD2-4C65-6FD2-B230A2AB8EEB}"/>
              </a:ext>
            </a:extLst>
          </p:cNvPr>
          <p:cNvSpPr txBox="1"/>
          <p:nvPr/>
        </p:nvSpPr>
        <p:spPr>
          <a:xfrm>
            <a:off x="1816960" y="4135394"/>
            <a:ext cx="4042301" cy="461665"/>
          </a:xfrm>
          <a:prstGeom prst="rect">
            <a:avLst/>
          </a:prstGeom>
          <a:noFill/>
        </p:spPr>
        <p:txBody>
          <a:bodyPr wrap="square" rtlCol="0">
            <a:spAutoFit/>
          </a:bodyPr>
          <a:lstStyle/>
          <a:p>
            <a:r>
              <a:rPr lang="it-IT" sz="2400" dirty="0" err="1"/>
              <a:t>As</a:t>
            </a:r>
            <a:r>
              <a:rPr lang="it-IT" sz="2400" dirty="0"/>
              <a:t> </a:t>
            </a:r>
            <a:r>
              <a:rPr lang="it-IT" sz="2400" dirty="0" err="1"/>
              <a:t>example</a:t>
            </a:r>
            <a:r>
              <a:rPr lang="it-IT" sz="2400" dirty="0"/>
              <a:t> </a:t>
            </a:r>
            <a:r>
              <a:rPr lang="it-IT" sz="2400" dirty="0" err="1"/>
              <a:t>is</a:t>
            </a:r>
            <a:r>
              <a:rPr lang="it-IT" sz="2400" dirty="0"/>
              <a:t> CV library</a:t>
            </a:r>
          </a:p>
        </p:txBody>
      </p:sp>
      <p:sp>
        <p:nvSpPr>
          <p:cNvPr id="5" name="CasellaDiTesto 4">
            <a:extLst>
              <a:ext uri="{FF2B5EF4-FFF2-40B4-BE49-F238E27FC236}">
                <a16:creationId xmlns:a16="http://schemas.microsoft.com/office/drawing/2014/main" id="{B7059F41-CE45-2063-7EE4-9FDA83C97EA3}"/>
              </a:ext>
            </a:extLst>
          </p:cNvPr>
          <p:cNvSpPr txBox="1"/>
          <p:nvPr/>
        </p:nvSpPr>
        <p:spPr>
          <a:xfrm>
            <a:off x="7899645" y="4135394"/>
            <a:ext cx="1102312" cy="461665"/>
          </a:xfrm>
          <a:prstGeom prst="rect">
            <a:avLst/>
          </a:prstGeom>
          <a:noFill/>
        </p:spPr>
        <p:txBody>
          <a:bodyPr wrap="square" rtlCol="0">
            <a:spAutoFit/>
          </a:bodyPr>
          <a:lstStyle/>
          <a:p>
            <a:r>
              <a:rPr lang="it-IT" sz="2400" dirty="0" err="1"/>
              <a:t>Yolo</a:t>
            </a:r>
            <a:r>
              <a:rPr lang="it-IT" sz="2400" dirty="0"/>
              <a:t> V8</a:t>
            </a:r>
          </a:p>
        </p:txBody>
      </p:sp>
      <p:pic>
        <p:nvPicPr>
          <p:cNvPr id="8" name="Elemento grafico 7" descr="Freccia a destra contorno">
            <a:extLst>
              <a:ext uri="{FF2B5EF4-FFF2-40B4-BE49-F238E27FC236}">
                <a16:creationId xmlns:a16="http://schemas.microsoft.com/office/drawing/2014/main" id="{B5346D1C-BB2C-777E-1AC9-952D47BCBD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2939989" y="3001733"/>
            <a:ext cx="914400" cy="914400"/>
          </a:xfrm>
          <a:prstGeom prst="rect">
            <a:avLst/>
          </a:prstGeom>
        </p:spPr>
      </p:pic>
      <p:pic>
        <p:nvPicPr>
          <p:cNvPr id="9" name="Elemento grafico 8" descr="Freccia a destra contorno">
            <a:extLst>
              <a:ext uri="{FF2B5EF4-FFF2-40B4-BE49-F238E27FC236}">
                <a16:creationId xmlns:a16="http://schemas.microsoft.com/office/drawing/2014/main" id="{3EEAF616-4491-D476-9B87-44C69E1012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993601" y="3001733"/>
            <a:ext cx="914400" cy="914400"/>
          </a:xfrm>
          <a:prstGeom prst="rect">
            <a:avLst/>
          </a:prstGeom>
        </p:spPr>
      </p:pic>
    </p:spTree>
    <p:extLst>
      <p:ext uri="{BB962C8B-B14F-4D97-AF65-F5344CB8AC3E}">
        <p14:creationId xmlns:p14="http://schemas.microsoft.com/office/powerpoint/2010/main" val="26671681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sz="6000" dirty="0" err="1"/>
              <a:t>Yolo</a:t>
            </a:r>
            <a:r>
              <a:rPr lang="it-IT" sz="6000" dirty="0"/>
              <a:t> V8</a:t>
            </a:r>
          </a:p>
        </p:txBody>
      </p:sp>
      <p:sp>
        <p:nvSpPr>
          <p:cNvPr id="3" name="CasellaDiTesto 2">
            <a:extLst>
              <a:ext uri="{FF2B5EF4-FFF2-40B4-BE49-F238E27FC236}">
                <a16:creationId xmlns:a16="http://schemas.microsoft.com/office/drawing/2014/main" id="{F477B211-D04F-0F2F-9BDB-600EFC23F8A8}"/>
              </a:ext>
            </a:extLst>
          </p:cNvPr>
          <p:cNvSpPr txBox="1"/>
          <p:nvPr/>
        </p:nvSpPr>
        <p:spPr>
          <a:xfrm>
            <a:off x="461319" y="1643449"/>
            <a:ext cx="4935986" cy="1569660"/>
          </a:xfrm>
          <a:prstGeom prst="rect">
            <a:avLst/>
          </a:prstGeom>
          <a:noFill/>
        </p:spPr>
        <p:txBody>
          <a:bodyPr wrap="square" rtlCol="0">
            <a:spAutoFit/>
          </a:bodyPr>
          <a:lstStyle/>
          <a:p>
            <a:r>
              <a:rPr lang="en-US" sz="2400" dirty="0"/>
              <a:t>Is based on machine learning techniques and allows to perform many operations such as detection and tracking.</a:t>
            </a:r>
            <a:endParaRPr lang="it-IT" sz="2400" dirty="0"/>
          </a:p>
        </p:txBody>
      </p:sp>
      <p:pic>
        <p:nvPicPr>
          <p:cNvPr id="10" name="Immagine 9">
            <a:extLst>
              <a:ext uri="{FF2B5EF4-FFF2-40B4-BE49-F238E27FC236}">
                <a16:creationId xmlns:a16="http://schemas.microsoft.com/office/drawing/2014/main" id="{09B40289-4184-2BDA-3094-68C323D6B50A}"/>
              </a:ext>
            </a:extLst>
          </p:cNvPr>
          <p:cNvPicPr>
            <a:picLocks noChangeAspect="1"/>
          </p:cNvPicPr>
          <p:nvPr/>
        </p:nvPicPr>
        <p:blipFill>
          <a:blip r:embed="rId3"/>
          <a:stretch>
            <a:fillRect/>
          </a:stretch>
        </p:blipFill>
        <p:spPr>
          <a:xfrm>
            <a:off x="5959161" y="411237"/>
            <a:ext cx="6007938" cy="4184633"/>
          </a:xfrm>
          <a:prstGeom prst="rect">
            <a:avLst/>
          </a:prstGeom>
        </p:spPr>
      </p:pic>
      <p:sp>
        <p:nvSpPr>
          <p:cNvPr id="12" name="CasellaDiTesto 11">
            <a:extLst>
              <a:ext uri="{FF2B5EF4-FFF2-40B4-BE49-F238E27FC236}">
                <a16:creationId xmlns:a16="http://schemas.microsoft.com/office/drawing/2014/main" id="{C3FB30B7-8CA4-F604-54BE-175F998C0887}"/>
              </a:ext>
            </a:extLst>
          </p:cNvPr>
          <p:cNvSpPr txBox="1"/>
          <p:nvPr/>
        </p:nvSpPr>
        <p:spPr>
          <a:xfrm>
            <a:off x="8573923" y="4650134"/>
            <a:ext cx="3322154" cy="923330"/>
          </a:xfrm>
          <a:prstGeom prst="rect">
            <a:avLst/>
          </a:prstGeom>
          <a:noFill/>
        </p:spPr>
        <p:txBody>
          <a:bodyPr wrap="square" rtlCol="0">
            <a:spAutoFit/>
          </a:bodyPr>
          <a:lstStyle/>
          <a:p>
            <a:pPr algn="r"/>
            <a:r>
              <a:rPr lang="it-IT" dirty="0"/>
              <a:t>Image source: </a:t>
            </a:r>
            <a:r>
              <a:rPr lang="en-US" dirty="0">
                <a:hlinkClick r:id="rId4"/>
              </a:rPr>
              <a:t>What is YOLOv8? The Ultimate Guide. (roboflow.com)</a:t>
            </a:r>
            <a:endParaRPr lang="it-IT" dirty="0"/>
          </a:p>
        </p:txBody>
      </p:sp>
    </p:spTree>
    <p:extLst>
      <p:ext uri="{BB962C8B-B14F-4D97-AF65-F5344CB8AC3E}">
        <p14:creationId xmlns:p14="http://schemas.microsoft.com/office/powerpoint/2010/main" val="9147593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sz="6000" dirty="0" err="1"/>
              <a:t>Yolo</a:t>
            </a:r>
            <a:r>
              <a:rPr lang="it-IT" sz="6000" dirty="0"/>
              <a:t> V8</a:t>
            </a:r>
          </a:p>
        </p:txBody>
      </p:sp>
      <p:sp>
        <p:nvSpPr>
          <p:cNvPr id="4" name="Rettangolo 3">
            <a:extLst>
              <a:ext uri="{FF2B5EF4-FFF2-40B4-BE49-F238E27FC236}">
                <a16:creationId xmlns:a16="http://schemas.microsoft.com/office/drawing/2014/main" id="{A6D830BD-7F72-807A-6410-113186143E4D}"/>
              </a:ext>
            </a:extLst>
          </p:cNvPr>
          <p:cNvSpPr/>
          <p:nvPr/>
        </p:nvSpPr>
        <p:spPr>
          <a:xfrm>
            <a:off x="390619" y="2645546"/>
            <a:ext cx="3124940" cy="17133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Image with car </a:t>
            </a:r>
            <a:r>
              <a:rPr lang="it-IT" dirty="0" err="1"/>
              <a:t>license</a:t>
            </a:r>
            <a:r>
              <a:rPr lang="it-IT" dirty="0"/>
              <a:t> </a:t>
            </a:r>
            <a:r>
              <a:rPr lang="it-IT" dirty="0" err="1"/>
              <a:t>plate</a:t>
            </a:r>
            <a:endParaRPr lang="it-IT" dirty="0"/>
          </a:p>
        </p:txBody>
      </p:sp>
      <p:sp>
        <p:nvSpPr>
          <p:cNvPr id="5" name="Rettangolo 4">
            <a:extLst>
              <a:ext uri="{FF2B5EF4-FFF2-40B4-BE49-F238E27FC236}">
                <a16:creationId xmlns:a16="http://schemas.microsoft.com/office/drawing/2014/main" id="{4242D593-EC63-D73A-0C0E-B431ED1008BC}"/>
              </a:ext>
            </a:extLst>
          </p:cNvPr>
          <p:cNvSpPr/>
          <p:nvPr/>
        </p:nvSpPr>
        <p:spPr>
          <a:xfrm>
            <a:off x="4141573" y="2645546"/>
            <a:ext cx="3124940" cy="17133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YOLO V8</a:t>
            </a:r>
          </a:p>
        </p:txBody>
      </p:sp>
      <p:sp>
        <p:nvSpPr>
          <p:cNvPr id="6" name="Rettangolo 5">
            <a:extLst>
              <a:ext uri="{FF2B5EF4-FFF2-40B4-BE49-F238E27FC236}">
                <a16:creationId xmlns:a16="http://schemas.microsoft.com/office/drawing/2014/main" id="{646AF9F7-D80D-21AF-C180-A000C5B78AD8}"/>
              </a:ext>
            </a:extLst>
          </p:cNvPr>
          <p:cNvSpPr/>
          <p:nvPr/>
        </p:nvSpPr>
        <p:spPr>
          <a:xfrm>
            <a:off x="8123069" y="1562469"/>
            <a:ext cx="3124940" cy="17133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DETECTION!</a:t>
            </a:r>
          </a:p>
        </p:txBody>
      </p:sp>
      <p:sp>
        <p:nvSpPr>
          <p:cNvPr id="7" name="Rettangolo 6">
            <a:extLst>
              <a:ext uri="{FF2B5EF4-FFF2-40B4-BE49-F238E27FC236}">
                <a16:creationId xmlns:a16="http://schemas.microsoft.com/office/drawing/2014/main" id="{795E835A-F3A4-B800-6F25-884A727ACA9C}"/>
              </a:ext>
            </a:extLst>
          </p:cNvPr>
          <p:cNvSpPr/>
          <p:nvPr/>
        </p:nvSpPr>
        <p:spPr>
          <a:xfrm>
            <a:off x="8123069" y="3984310"/>
            <a:ext cx="3124940" cy="17133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TRACKING!</a:t>
            </a:r>
          </a:p>
        </p:txBody>
      </p:sp>
      <p:pic>
        <p:nvPicPr>
          <p:cNvPr id="9" name="Elemento grafico 8" descr="Freccia GIÙ con riempimento a tinta unita">
            <a:extLst>
              <a:ext uri="{FF2B5EF4-FFF2-40B4-BE49-F238E27FC236}">
                <a16:creationId xmlns:a16="http://schemas.microsoft.com/office/drawing/2014/main" id="{A0886FED-8B6A-9B35-0769-320E6A472C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8989" y="3275860"/>
            <a:ext cx="592584" cy="592584"/>
          </a:xfrm>
          <a:prstGeom prst="rect">
            <a:avLst/>
          </a:prstGeom>
        </p:spPr>
      </p:pic>
      <p:pic>
        <p:nvPicPr>
          <p:cNvPr id="11" name="Elemento grafico 10" descr="Freccia GIÙ con riempimento a tinta unita">
            <a:extLst>
              <a:ext uri="{FF2B5EF4-FFF2-40B4-BE49-F238E27FC236}">
                <a16:creationId xmlns:a16="http://schemas.microsoft.com/office/drawing/2014/main" id="{CE5C786D-0B33-2114-4CD3-C35C9CD632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398499" y="3243677"/>
            <a:ext cx="592584" cy="592584"/>
          </a:xfrm>
          <a:prstGeom prst="rect">
            <a:avLst/>
          </a:prstGeom>
        </p:spPr>
      </p:pic>
      <p:sp>
        <p:nvSpPr>
          <p:cNvPr id="14" name="CasellaDiTesto 13">
            <a:extLst>
              <a:ext uri="{FF2B5EF4-FFF2-40B4-BE49-F238E27FC236}">
                <a16:creationId xmlns:a16="http://schemas.microsoft.com/office/drawing/2014/main" id="{C2BD7CD3-F318-4770-5BA8-818599832302}"/>
              </a:ext>
            </a:extLst>
          </p:cNvPr>
          <p:cNvSpPr txBox="1"/>
          <p:nvPr/>
        </p:nvSpPr>
        <p:spPr>
          <a:xfrm>
            <a:off x="9476323" y="3429000"/>
            <a:ext cx="418431" cy="369332"/>
          </a:xfrm>
          <a:prstGeom prst="rect">
            <a:avLst/>
          </a:prstGeom>
          <a:noFill/>
        </p:spPr>
        <p:txBody>
          <a:bodyPr wrap="square" rtlCol="0">
            <a:spAutoFit/>
          </a:bodyPr>
          <a:lstStyle/>
          <a:p>
            <a:r>
              <a:rPr lang="it-IT" dirty="0"/>
              <a:t>or</a:t>
            </a:r>
          </a:p>
        </p:txBody>
      </p:sp>
    </p:spTree>
    <p:extLst>
      <p:ext uri="{BB962C8B-B14F-4D97-AF65-F5344CB8AC3E}">
        <p14:creationId xmlns:p14="http://schemas.microsoft.com/office/powerpoint/2010/main" val="303766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sz="6000" dirty="0"/>
              <a:t>Training and </a:t>
            </a:r>
            <a:r>
              <a:rPr lang="it-IT" dirty="0"/>
              <a:t>i</a:t>
            </a:r>
            <a:r>
              <a:rPr lang="it-IT" sz="6000" dirty="0"/>
              <a:t>nput data</a:t>
            </a:r>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140137" y="4144298"/>
            <a:ext cx="4563403" cy="1200329"/>
          </a:xfrm>
          <a:prstGeom prst="rect">
            <a:avLst/>
          </a:prstGeom>
          <a:noFill/>
        </p:spPr>
        <p:txBody>
          <a:bodyPr wrap="square" rtlCol="0">
            <a:spAutoFit/>
          </a:bodyPr>
          <a:lstStyle/>
          <a:p>
            <a:r>
              <a:rPr lang="it-IT" dirty="0">
                <a:solidFill>
                  <a:schemeClr val="bg1"/>
                </a:solidFill>
              </a:rPr>
              <a:t>Images source: </a:t>
            </a:r>
            <a:r>
              <a:rPr lang="en-US" dirty="0">
                <a:solidFill>
                  <a:schemeClr val="bg1"/>
                </a:solidFill>
                <a:hlinkClick r:id="rId3">
                  <a:extLst>
                    <a:ext uri="{A12FA001-AC4F-418D-AE19-62706E023703}">
                      <ahyp:hlinkClr xmlns:ahyp="http://schemas.microsoft.com/office/drawing/2018/hyperlinkcolor" val="tx"/>
                    </a:ext>
                  </a:extLst>
                </a:hlinkClick>
              </a:rPr>
              <a:t>How to Use the </a:t>
            </a:r>
            <a:r>
              <a:rPr lang="en-US" dirty="0" err="1">
                <a:solidFill>
                  <a:schemeClr val="bg1"/>
                </a:solidFill>
                <a:hlinkClick r:id="rId3">
                  <a:extLst>
                    <a:ext uri="{A12FA001-AC4F-418D-AE19-62706E023703}">
                      <ahyp:hlinkClr xmlns:ahyp="http://schemas.microsoft.com/office/drawing/2018/hyperlinkcolor" val="tx"/>
                    </a:ext>
                  </a:extLst>
                </a:hlinkClick>
              </a:rPr>
              <a:t>carPlate</a:t>
            </a:r>
            <a:r>
              <a:rPr lang="en-US" dirty="0">
                <a:solidFill>
                  <a:schemeClr val="bg1"/>
                </a:solidFill>
                <a:hlinkClick r:id="rId3">
                  <a:extLst>
                    <a:ext uri="{A12FA001-AC4F-418D-AE19-62706E023703}">
                      <ahyp:hlinkClr xmlns:ahyp="http://schemas.microsoft.com/office/drawing/2018/hyperlinkcolor" val="tx"/>
                    </a:ext>
                  </a:extLst>
                </a:hlinkClick>
              </a:rPr>
              <a:t> Object Detection API (roboflow.com)</a:t>
            </a:r>
            <a:br>
              <a:rPr lang="en-US" dirty="0">
                <a:solidFill>
                  <a:schemeClr val="bg1"/>
                </a:solidFill>
              </a:rPr>
            </a:br>
            <a:r>
              <a:rPr lang="en-US" dirty="0">
                <a:solidFill>
                  <a:schemeClr val="bg1"/>
                </a:solidFill>
              </a:rPr>
              <a:t>https://github.com/Arijit1080/Licence-Plate-Detection-using-YOLO-V8</a:t>
            </a:r>
            <a:endParaRPr lang="it-IT" dirty="0">
              <a:solidFill>
                <a:schemeClr val="bg1"/>
              </a:solidFill>
            </a:endParaRPr>
          </a:p>
        </p:txBody>
      </p:sp>
      <p:pic>
        <p:nvPicPr>
          <p:cNvPr id="10" name="Immagine 9">
            <a:extLst>
              <a:ext uri="{FF2B5EF4-FFF2-40B4-BE49-F238E27FC236}">
                <a16:creationId xmlns:a16="http://schemas.microsoft.com/office/drawing/2014/main" id="{92E6F7C9-8CB7-A344-F29A-57C2E0E9981D}"/>
              </a:ext>
            </a:extLst>
          </p:cNvPr>
          <p:cNvPicPr>
            <a:picLocks noChangeAspect="1"/>
          </p:cNvPicPr>
          <p:nvPr/>
        </p:nvPicPr>
        <p:blipFill>
          <a:blip r:embed="rId4"/>
          <a:stretch>
            <a:fillRect/>
          </a:stretch>
        </p:blipFill>
        <p:spPr>
          <a:xfrm>
            <a:off x="690620" y="3569978"/>
            <a:ext cx="3450953" cy="2348968"/>
          </a:xfrm>
          <a:prstGeom prst="rect">
            <a:avLst/>
          </a:prstGeom>
        </p:spPr>
      </p:pic>
      <p:pic>
        <p:nvPicPr>
          <p:cNvPr id="13" name="Immagine 12">
            <a:extLst>
              <a:ext uri="{FF2B5EF4-FFF2-40B4-BE49-F238E27FC236}">
                <a16:creationId xmlns:a16="http://schemas.microsoft.com/office/drawing/2014/main" id="{852032A1-61D3-225A-3B75-21E4FA0A581F}"/>
              </a:ext>
            </a:extLst>
          </p:cNvPr>
          <p:cNvPicPr>
            <a:picLocks noChangeAspect="1"/>
          </p:cNvPicPr>
          <p:nvPr/>
        </p:nvPicPr>
        <p:blipFill>
          <a:blip r:embed="rId5"/>
          <a:stretch>
            <a:fillRect/>
          </a:stretch>
        </p:blipFill>
        <p:spPr>
          <a:xfrm>
            <a:off x="4962770" y="3569978"/>
            <a:ext cx="6667476" cy="2348968"/>
          </a:xfrm>
          <a:prstGeom prst="rect">
            <a:avLst/>
          </a:prstGeom>
        </p:spPr>
      </p:pic>
      <p:sp>
        <p:nvSpPr>
          <p:cNvPr id="14" name="CasellaDiTesto 13">
            <a:extLst>
              <a:ext uri="{FF2B5EF4-FFF2-40B4-BE49-F238E27FC236}">
                <a16:creationId xmlns:a16="http://schemas.microsoft.com/office/drawing/2014/main" id="{575B9675-921F-AABA-27D7-418B00699382}"/>
              </a:ext>
            </a:extLst>
          </p:cNvPr>
          <p:cNvSpPr txBox="1"/>
          <p:nvPr/>
        </p:nvSpPr>
        <p:spPr>
          <a:xfrm>
            <a:off x="461319" y="1513373"/>
            <a:ext cx="7652871" cy="1938992"/>
          </a:xfrm>
          <a:prstGeom prst="rect">
            <a:avLst/>
          </a:prstGeom>
          <a:noFill/>
        </p:spPr>
        <p:txBody>
          <a:bodyPr wrap="square" rtlCol="0">
            <a:spAutoFit/>
          </a:bodyPr>
          <a:lstStyle/>
          <a:p>
            <a:r>
              <a:rPr lang="en-US" sz="2400" dirty="0"/>
              <a:t>Data input to the model can be given in different ways, such as through binary masks or through a text file. </a:t>
            </a:r>
          </a:p>
          <a:p>
            <a:r>
              <a:rPr lang="en-US" sz="2400" dirty="0"/>
              <a:t>In some cases, therefore, the pre-processing phase before training can be a challenge. </a:t>
            </a:r>
          </a:p>
          <a:p>
            <a:endParaRPr lang="it-IT" sz="2400" dirty="0"/>
          </a:p>
        </p:txBody>
      </p:sp>
    </p:spTree>
    <p:extLst>
      <p:ext uri="{BB962C8B-B14F-4D97-AF65-F5344CB8AC3E}">
        <p14:creationId xmlns:p14="http://schemas.microsoft.com/office/powerpoint/2010/main" val="1965270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832C6-2C2A-119E-ECED-77E59BBBC34E}"/>
              </a:ext>
            </a:extLst>
          </p:cNvPr>
          <p:cNvSpPr>
            <a:spLocks noGrp="1"/>
          </p:cNvSpPr>
          <p:nvPr>
            <p:ph type="ctrTitle"/>
          </p:nvPr>
        </p:nvSpPr>
        <p:spPr>
          <a:xfrm>
            <a:off x="461319" y="356973"/>
            <a:ext cx="7360508" cy="1286476"/>
          </a:xfrm>
        </p:spPr>
        <p:txBody>
          <a:bodyPr anchor="ctr">
            <a:normAutofit/>
          </a:bodyPr>
          <a:lstStyle/>
          <a:p>
            <a:pPr algn="l"/>
            <a:r>
              <a:rPr lang="it-IT" sz="6000" dirty="0"/>
              <a:t>Training and </a:t>
            </a:r>
            <a:r>
              <a:rPr lang="it-IT" dirty="0"/>
              <a:t>i</a:t>
            </a:r>
            <a:r>
              <a:rPr lang="it-IT" sz="6000" dirty="0"/>
              <a:t>nput data</a:t>
            </a:r>
          </a:p>
        </p:txBody>
      </p:sp>
      <p:sp>
        <p:nvSpPr>
          <p:cNvPr id="12" name="CasellaDiTesto 11">
            <a:extLst>
              <a:ext uri="{FF2B5EF4-FFF2-40B4-BE49-F238E27FC236}">
                <a16:creationId xmlns:a16="http://schemas.microsoft.com/office/drawing/2014/main" id="{C3FB30B7-8CA4-F604-54BE-175F998C0887}"/>
              </a:ext>
            </a:extLst>
          </p:cNvPr>
          <p:cNvSpPr txBox="1"/>
          <p:nvPr/>
        </p:nvSpPr>
        <p:spPr>
          <a:xfrm>
            <a:off x="140137" y="4144298"/>
            <a:ext cx="4563403" cy="1200329"/>
          </a:xfrm>
          <a:prstGeom prst="rect">
            <a:avLst/>
          </a:prstGeom>
          <a:noFill/>
        </p:spPr>
        <p:txBody>
          <a:bodyPr wrap="square" rtlCol="0">
            <a:spAutoFit/>
          </a:bodyPr>
          <a:lstStyle/>
          <a:p>
            <a:r>
              <a:rPr lang="it-IT" dirty="0">
                <a:solidFill>
                  <a:schemeClr val="bg1"/>
                </a:solidFill>
              </a:rPr>
              <a:t>Images source: </a:t>
            </a:r>
            <a:r>
              <a:rPr lang="en-US" dirty="0">
                <a:solidFill>
                  <a:schemeClr val="bg1"/>
                </a:solidFill>
                <a:hlinkClick r:id="rId3">
                  <a:extLst>
                    <a:ext uri="{A12FA001-AC4F-418D-AE19-62706E023703}">
                      <ahyp:hlinkClr xmlns:ahyp="http://schemas.microsoft.com/office/drawing/2018/hyperlinkcolor" val="tx"/>
                    </a:ext>
                  </a:extLst>
                </a:hlinkClick>
              </a:rPr>
              <a:t>How to Use the </a:t>
            </a:r>
            <a:r>
              <a:rPr lang="en-US" dirty="0" err="1">
                <a:solidFill>
                  <a:schemeClr val="bg1"/>
                </a:solidFill>
                <a:hlinkClick r:id="rId3">
                  <a:extLst>
                    <a:ext uri="{A12FA001-AC4F-418D-AE19-62706E023703}">
                      <ahyp:hlinkClr xmlns:ahyp="http://schemas.microsoft.com/office/drawing/2018/hyperlinkcolor" val="tx"/>
                    </a:ext>
                  </a:extLst>
                </a:hlinkClick>
              </a:rPr>
              <a:t>carPlate</a:t>
            </a:r>
            <a:r>
              <a:rPr lang="en-US" dirty="0">
                <a:solidFill>
                  <a:schemeClr val="bg1"/>
                </a:solidFill>
                <a:hlinkClick r:id="rId3">
                  <a:extLst>
                    <a:ext uri="{A12FA001-AC4F-418D-AE19-62706E023703}">
                      <ahyp:hlinkClr xmlns:ahyp="http://schemas.microsoft.com/office/drawing/2018/hyperlinkcolor" val="tx"/>
                    </a:ext>
                  </a:extLst>
                </a:hlinkClick>
              </a:rPr>
              <a:t> Object Detection API (roboflow.com)</a:t>
            </a:r>
            <a:br>
              <a:rPr lang="en-US" dirty="0">
                <a:solidFill>
                  <a:schemeClr val="bg1"/>
                </a:solidFill>
              </a:rPr>
            </a:br>
            <a:r>
              <a:rPr lang="en-US" dirty="0">
                <a:solidFill>
                  <a:schemeClr val="bg1"/>
                </a:solidFill>
              </a:rPr>
              <a:t>https://github.com/Arijit1080/Licence-Plate-Detection-using-YOLO-V8</a:t>
            </a:r>
            <a:endParaRPr lang="it-IT" dirty="0">
              <a:solidFill>
                <a:schemeClr val="bg1"/>
              </a:solidFill>
            </a:endParaRPr>
          </a:p>
        </p:txBody>
      </p:sp>
      <p:pic>
        <p:nvPicPr>
          <p:cNvPr id="6" name="Immagine 5">
            <a:extLst>
              <a:ext uri="{FF2B5EF4-FFF2-40B4-BE49-F238E27FC236}">
                <a16:creationId xmlns:a16="http://schemas.microsoft.com/office/drawing/2014/main" id="{B11E74BA-4E39-0A75-EA6C-5C43228C5FD4}"/>
              </a:ext>
            </a:extLst>
          </p:cNvPr>
          <p:cNvPicPr>
            <a:picLocks noChangeAspect="1"/>
          </p:cNvPicPr>
          <p:nvPr/>
        </p:nvPicPr>
        <p:blipFill>
          <a:blip r:embed="rId4"/>
          <a:stretch>
            <a:fillRect/>
          </a:stretch>
        </p:blipFill>
        <p:spPr>
          <a:xfrm>
            <a:off x="6398009" y="2749822"/>
            <a:ext cx="4676449" cy="1671398"/>
          </a:xfrm>
          <a:prstGeom prst="rect">
            <a:avLst/>
          </a:prstGeom>
        </p:spPr>
      </p:pic>
      <p:pic>
        <p:nvPicPr>
          <p:cNvPr id="8" name="Immagine 7">
            <a:extLst>
              <a:ext uri="{FF2B5EF4-FFF2-40B4-BE49-F238E27FC236}">
                <a16:creationId xmlns:a16="http://schemas.microsoft.com/office/drawing/2014/main" id="{D6EB0435-84F4-4486-FDA2-674927123367}"/>
              </a:ext>
            </a:extLst>
          </p:cNvPr>
          <p:cNvPicPr>
            <a:picLocks noChangeAspect="1"/>
          </p:cNvPicPr>
          <p:nvPr/>
        </p:nvPicPr>
        <p:blipFill>
          <a:blip r:embed="rId5"/>
          <a:stretch>
            <a:fillRect/>
          </a:stretch>
        </p:blipFill>
        <p:spPr>
          <a:xfrm>
            <a:off x="982789" y="2749822"/>
            <a:ext cx="4927592" cy="1749338"/>
          </a:xfrm>
          <a:prstGeom prst="rect">
            <a:avLst/>
          </a:prstGeom>
        </p:spPr>
      </p:pic>
      <p:sp>
        <p:nvSpPr>
          <p:cNvPr id="9" name="CasellaDiTesto 8">
            <a:extLst>
              <a:ext uri="{FF2B5EF4-FFF2-40B4-BE49-F238E27FC236}">
                <a16:creationId xmlns:a16="http://schemas.microsoft.com/office/drawing/2014/main" id="{78523071-9197-ED32-789D-1F1CAEC8721F}"/>
              </a:ext>
            </a:extLst>
          </p:cNvPr>
          <p:cNvSpPr txBox="1"/>
          <p:nvPr/>
        </p:nvSpPr>
        <p:spPr>
          <a:xfrm>
            <a:off x="965033" y="4691061"/>
            <a:ext cx="4068605" cy="461665"/>
          </a:xfrm>
          <a:prstGeom prst="rect">
            <a:avLst/>
          </a:prstGeom>
          <a:noFill/>
        </p:spPr>
        <p:txBody>
          <a:bodyPr wrap="square" rtlCol="0">
            <a:spAutoFit/>
          </a:bodyPr>
          <a:lstStyle/>
          <a:p>
            <a:r>
              <a:rPr lang="en-US" sz="2400" dirty="0" err="1">
                <a:hlinkClick r:id="rId6">
                  <a:extLst>
                    <a:ext uri="{A12FA001-AC4F-418D-AE19-62706E023703}">
                      <ahyp:hlinkClr xmlns:ahyp="http://schemas.microsoft.com/office/drawing/2018/hyperlinkcolor" val="tx"/>
                    </a:ext>
                  </a:extLst>
                </a:hlinkClick>
              </a:rPr>
              <a:t>Tablice</a:t>
            </a:r>
            <a:r>
              <a:rPr lang="en-US" sz="2400" dirty="0">
                <a:hlinkClick r:id="rId6">
                  <a:extLst>
                    <a:ext uri="{A12FA001-AC4F-418D-AE19-62706E023703}">
                      <ahyp:hlinkClr xmlns:ahyp="http://schemas.microsoft.com/office/drawing/2018/hyperlinkcolor" val="tx"/>
                    </a:ext>
                  </a:extLst>
                </a:hlinkClick>
              </a:rPr>
              <a:t> Dataset (roboflow.com)</a:t>
            </a:r>
            <a:endParaRPr lang="it-IT" sz="2400" dirty="0"/>
          </a:p>
        </p:txBody>
      </p:sp>
      <p:sp>
        <p:nvSpPr>
          <p:cNvPr id="11" name="CasellaDiTesto 10">
            <a:extLst>
              <a:ext uri="{FF2B5EF4-FFF2-40B4-BE49-F238E27FC236}">
                <a16:creationId xmlns:a16="http://schemas.microsoft.com/office/drawing/2014/main" id="{49CD9DF6-C82F-E181-E8EA-3197B3EFAB23}"/>
              </a:ext>
            </a:extLst>
          </p:cNvPr>
          <p:cNvSpPr txBox="1"/>
          <p:nvPr/>
        </p:nvSpPr>
        <p:spPr>
          <a:xfrm>
            <a:off x="6442399" y="4691290"/>
            <a:ext cx="4454872" cy="461665"/>
          </a:xfrm>
          <a:prstGeom prst="rect">
            <a:avLst/>
          </a:prstGeom>
          <a:noFill/>
        </p:spPr>
        <p:txBody>
          <a:bodyPr wrap="square" rtlCol="0">
            <a:spAutoFit/>
          </a:bodyPr>
          <a:lstStyle/>
          <a:p>
            <a:r>
              <a:rPr lang="it-IT" sz="2400" dirty="0" err="1">
                <a:hlinkClick r:id="rId7">
                  <a:extLst>
                    <a:ext uri="{A12FA001-AC4F-418D-AE19-62706E023703}">
                      <ahyp:hlinkClr xmlns:ahyp="http://schemas.microsoft.com/office/drawing/2018/hyperlinkcolor" val="tx"/>
                    </a:ext>
                  </a:extLst>
                </a:hlinkClick>
              </a:rPr>
              <a:t>carPlate</a:t>
            </a:r>
            <a:r>
              <a:rPr lang="it-IT" sz="2400" dirty="0">
                <a:hlinkClick r:id="rId7">
                  <a:extLst>
                    <a:ext uri="{A12FA001-AC4F-418D-AE19-62706E023703}">
                      <ahyp:hlinkClr xmlns:ahyp="http://schemas.microsoft.com/office/drawing/2018/hyperlinkcolor" val="tx"/>
                    </a:ext>
                  </a:extLst>
                </a:hlinkClick>
              </a:rPr>
              <a:t> Dataset  (roboflow.com)</a:t>
            </a:r>
            <a:endParaRPr lang="it-IT" sz="2400" dirty="0"/>
          </a:p>
        </p:txBody>
      </p:sp>
    </p:spTree>
    <p:extLst>
      <p:ext uri="{BB962C8B-B14F-4D97-AF65-F5344CB8AC3E}">
        <p14:creationId xmlns:p14="http://schemas.microsoft.com/office/powerpoint/2010/main" val="418974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909</Words>
  <Application>Microsoft Office PowerPoint</Application>
  <PresentationFormat>Widescreen</PresentationFormat>
  <Paragraphs>69</Paragraphs>
  <Slides>14</Slides>
  <Notes>12</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Tema di Office</vt:lpstr>
      <vt:lpstr>Computer Vision Car license plate detection</vt:lpstr>
      <vt:lpstr>Summary</vt:lpstr>
      <vt:lpstr>Problem Configuration</vt:lpstr>
      <vt:lpstr>Problem Configuration</vt:lpstr>
      <vt:lpstr>Possible solutions</vt:lpstr>
      <vt:lpstr>Yolo V8</vt:lpstr>
      <vt:lpstr>Yolo V8</vt:lpstr>
      <vt:lpstr>Training and input data</vt:lpstr>
      <vt:lpstr>Training and input data</vt:lpstr>
      <vt:lpstr>Training and results</vt:lpstr>
      <vt:lpstr>Training and results</vt:lpstr>
      <vt:lpstr>Training and results</vt:lpstr>
      <vt:lpstr>Tracking</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EMANUELE CORONGIU</dc:creator>
  <cp:lastModifiedBy>EMANUELE CORONGIU</cp:lastModifiedBy>
  <cp:revision>1</cp:revision>
  <dcterms:created xsi:type="dcterms:W3CDTF">2023-12-23T16:26:47Z</dcterms:created>
  <dcterms:modified xsi:type="dcterms:W3CDTF">2024-01-09T09:00:42Z</dcterms:modified>
</cp:coreProperties>
</file>